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5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98.xml" ContentType="application/inkml+xml"/>
  <Override PartName="/ppt/notesSlides/notesSlide9.xml" ContentType="application/vnd.openxmlformats-officedocument.presentationml.notesSlide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notesSlides/notesSlide10.xml" ContentType="application/vnd.openxmlformats-officedocument.presentationml.notesSlide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notesSlides/notesSlide11.xml" ContentType="application/vnd.openxmlformats-officedocument.presentationml.notesSlide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notesSlides/notesSlide12.xml" ContentType="application/vnd.openxmlformats-officedocument.presentationml.notesSlide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notesSlides/notesSlide15.xml" ContentType="application/vnd.openxmlformats-officedocument.presentationml.notesSlide+xml"/>
  <Override PartName="/ppt/ink/ink417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1884" r:id="rId3"/>
    <p:sldId id="1885" r:id="rId4"/>
    <p:sldId id="1906" r:id="rId5"/>
    <p:sldId id="1904" r:id="rId6"/>
    <p:sldId id="1905" r:id="rId7"/>
    <p:sldId id="1910" r:id="rId8"/>
    <p:sldId id="1920" r:id="rId9"/>
    <p:sldId id="258" r:id="rId10"/>
    <p:sldId id="343" r:id="rId11"/>
    <p:sldId id="260" r:id="rId12"/>
    <p:sldId id="272" r:id="rId13"/>
    <p:sldId id="1849" r:id="rId14"/>
    <p:sldId id="1831" r:id="rId15"/>
    <p:sldId id="284" r:id="rId16"/>
    <p:sldId id="1834" r:id="rId17"/>
    <p:sldId id="1838" r:id="rId18"/>
    <p:sldId id="1836" r:id="rId19"/>
    <p:sldId id="1837" r:id="rId20"/>
    <p:sldId id="1839" r:id="rId21"/>
    <p:sldId id="1870" r:id="rId22"/>
    <p:sldId id="1855" r:id="rId23"/>
    <p:sldId id="1856" r:id="rId24"/>
    <p:sldId id="1832" r:id="rId25"/>
    <p:sldId id="1874" r:id="rId26"/>
    <p:sldId id="280" r:id="rId27"/>
    <p:sldId id="1927" r:id="rId28"/>
    <p:sldId id="282" r:id="rId29"/>
    <p:sldId id="283" r:id="rId30"/>
    <p:sldId id="1901" r:id="rId31"/>
    <p:sldId id="1902" r:id="rId32"/>
    <p:sldId id="1903" r:id="rId33"/>
    <p:sldId id="1921" r:id="rId34"/>
    <p:sldId id="1929" r:id="rId35"/>
    <p:sldId id="1841" r:id="rId36"/>
    <p:sldId id="1842" r:id="rId37"/>
    <p:sldId id="1851" r:id="rId38"/>
    <p:sldId id="1922" r:id="rId39"/>
    <p:sldId id="1930" r:id="rId40"/>
    <p:sldId id="1924" r:id="rId41"/>
    <p:sldId id="1925" r:id="rId42"/>
    <p:sldId id="1932" r:id="rId43"/>
    <p:sldId id="1933" r:id="rId44"/>
    <p:sldId id="1923" r:id="rId45"/>
    <p:sldId id="1934" r:id="rId46"/>
    <p:sldId id="1876" r:id="rId47"/>
    <p:sldId id="316" r:id="rId48"/>
    <p:sldId id="317" r:id="rId49"/>
    <p:sldId id="1873" r:id="rId50"/>
    <p:sldId id="1872" r:id="rId51"/>
    <p:sldId id="1935" r:id="rId52"/>
    <p:sldId id="1937" r:id="rId53"/>
    <p:sldId id="1887" r:id="rId54"/>
    <p:sldId id="300" r:id="rId55"/>
    <p:sldId id="301" r:id="rId56"/>
    <p:sldId id="302" r:id="rId57"/>
    <p:sldId id="303" r:id="rId58"/>
    <p:sldId id="304" r:id="rId59"/>
    <p:sldId id="310" r:id="rId60"/>
    <p:sldId id="311" r:id="rId61"/>
    <p:sldId id="1936" r:id="rId62"/>
    <p:sldId id="289" r:id="rId63"/>
    <p:sldId id="1938" r:id="rId64"/>
    <p:sldId id="1939" r:id="rId65"/>
    <p:sldId id="333" r:id="rId66"/>
    <p:sldId id="313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39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3:22.12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482.159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4:28.53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4:28.53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6:18.25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2831 0,'-7'12,"-44"69,-4-2,-3-2,-4-3,-3-2,-2-4,-4-3,-3-2,-54 33,-531 369,225-117,388-308,-653 510,589-474,77-56,1 2,0 1,2 1,1 2,1 0,-9 14,34-37,1 1,-1-1,1 1,0 0,0 0,0 0,1 0,-1 0,1 0,0 0,0 0,0 1,1-1,-1 0,1 1,0-1,0 1,1-1,-1 0,1 0,0 1,0-1,1 0,-1 0,1 0,0 0,0 0,0 0,0-1,1 1,-1-1,1 1,0-1,0 0,1 0,-1 0,0-1,1 1,0-1,0 0,-1 0,1 0,0 0,1-1,-1 0,0 0,46 17,1-2,1-2,0-3,0-2,1-2,0-3,41-2,-52 0,624 20,372 27,-640-14,336-15,-512-27,0-10,176-38,-357 47</inkml:trace>
  <inkml:trace contextRef="#ctx0" brushRef="#br0" timeOffset="852.884">3722 2299,'0'0,"-20"2,427 90,-152-62,-164-22,-2 3,0 5,59 18,-145-34,1 0,-1 0,1 1,-1 0,0-1,1 1,-1 1,0-1,1 0,-1 1,0-1,0 1,0 0,-1 0,1 0,0 1,-1-1,1 1,-1-1,0 1,0 0,0 0,0 0,0 0,-1 0,1 0,-1 0,0 1,0-1,0 0,0 1,-1-1,0 1,1 0,-6 12,-1 0,-1-1,0 0,-1 0,-1-1,0 0,-1 0,0-1,-1 0,0-1,-8 6,1 2,-295 332,259-284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177 40,'-12'-14,"-15"-11,27 25,-1 0,1 0,-1 0,1 0,0 0,-1 0,1 0,0 0,-1 0,1 0,0 1,-1-1,1 0,0 0,0 0,-1 0,1 1,0-1,0 0,-1 0,1 1,0-1,0 0,-1 1,1-1,0 0,0 1,0-1,0 0,0 1,0-1,0 0,-1 1,1-1,0 0,0 1,-5 16,4-15,-19 89,4 1,-5 91,20-169,-19 240,-7 72,22-286,-3 22,3 2,18-110,-4 16,41-132,7 3,7 3,67-118,-112 240,1 1,2-1,-16 25,1 1,0 0,0 0,1 0,0 1,0 0,1 1,0 0,6-4,-12 9,0-1,0 1,1-1,-1 1,0 0,1 0,-1 0,1 1,-1-1,1 1,-1 0,1 0,-1 0,1 0,-1 1,1 0,-1-1,1 1,-1 0,0 1,0-1,1 1,-1-1,0 1,0 0,0 0,-1 0,1 0,0 1,-1-1,1 1,-1 0,0-1,1 3,6 9,0 0,-2 1,0 0,0 0,-1 0,2 13,0-3,-1 0,-2 1,0 0,-2 0,-1 10,-2-36,0 0,0 0,0 0,0 0,0 0,0 0,0 0,0 0,0 0,0 1,0-1,0 0,0 0,0 0,0 0,0 0,0 0,0 0,0 0,0 0,0 1,0-1,0 0,1 0,-1 0,0 0,0 0,0 0,0 0,0 0,0 0,0 0,0 0,0 0,0 0,0 0,0 1,1-1,-1 0,0 0,0 0,0 0,0 0,0 0,0 0,0 0,0 0,0 0,1 0,-1 0,0 0,0 0,0 0,0 0,0 0,0 0,0-1,0 1,0 0,1 0,-1 0,0 0,8-8,12-21,-10 16,-9 11,7-9,0 1,1-1,1 2,5-6,-13 13,1 0,-1 0,0 0,0 1,1-1,-1 1,1 0,0 0,-1 0,1 0,0 0,-1 0,1 1,0-1,0 1,0 0,0 0,-1 0,1 0,0 0,0 1,0-1,0 1,-1 0,1 0,3 2,0 1,0 0,-1 1,1 0,-1 0,0 0,-1 0,1 1,-1-1,0 1,-1 0,3 6,14 25,-2 0,-1 2,6 25,33 124,-49-161,8 30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1198 7234,'15'-12,"211"-149,-49 37,178-146,-218 155,54-61,199-237,-307 322,-7-2,-4-4,-6-1,-5-3,19-56,-75 146,0 3,-1 0,-2-1,1 1,-1-1,1 0,-2 0,1 0,-2 9,0 0,0 0,0-1,0 1,0 0,0 0,0 0,0 0,0 0,0 0,0 0,0 0,0 0,0-1,0 1,0 0,0 0,0 0,0 0,0 0,0 0,0 0,0 0,0-1,0 1,0 0,0 0,0 0,0 0,0 0,0 0,0 0,0 0,0 0,0-1,0 1,0 0,0 0,-2 0,2 0,0 0,0 0,0 0,0 0,0 0,0 0,0 0,0 0,0 0,-1 0,1 0,0 0,0 0,0 0,0 0,0 0,0 0,0 0,0 0,-1 0,1 0,0 0,0 0,0 0,-2 2</inkml:trace>
  <inkml:trace contextRef="#ctx0" brushRef="#br0" timeOffset="1">2422 5643,'0'0,"-17"15,580-445,-553 422,2 0,-1 0,0 1,1 0,1 1,-1 0,2 0,-1 1,1 1,4-1,-16 4,0 1,0-1,-1 1,2 0,-2 0,2 0,-1 0,0 0,0 0,-1 0,2 1,-1-1,0 1,0-1,0 1,0-1,-1 1,1 0,0 0,-1 0,1 0,0 0,0 0,-1 0,0 0,0 0,1 0,-1 1,0-1,0 0,1 1,-2-1,1 2,4 5,-1 1,-2-1,2 1,-2 0,1 7,-3-15,11 65,0 64,-11 71,-1-121,1-4</inkml:trace>
  <inkml:trace contextRef="#ctx0" brushRef="#br0" timeOffset="2">306 8139,'-19'1,"12"0,-1 1,2 0,-2 1,2-1,-2 1,2 0,-1 0,1 1,-6 3,-4 4,1 0,-1 1,1 2,-3 4,2 0,0 0,1 1,2 1,1 0,0 0,2 1,1 0,2 0,-5 23,8-27,1 0,1 0,1 0,1 0,0 1,3-1,-1 0,2 0,0 0,2 0,0-1,1 1,2-1,3 5,-5-12,-1-2,0 1,1-1,0 1,2-1,-1-1,1 1,0-1,0-1,1 1,0-1,0-1,0 1,1-1,3 0,-7-2,1 0,-1 0,1-1,0 0,1 0,-2-1,1 1,1-1,-2-1,1 1,0-1,1 0,-2-1,1 0,-1 0,1 0,0 0,-2-1,2 0,-2 0,0-1,8-3,-3 0,-2 0,1-1,-1 0,-2 0,2 0,-1-1,-2 0,0 0,2-3,9-16,-3-1,5-16,-3 1,-2 0,-2-1,3-42,-11 53,-3-1,-1 0,-3 0,0 1,-6-17,6 41,1 1,-2-1,0 1,-1 0,1 0,-5-5,8 11,-2 1,2 0,0 0,-2 0,1 0,1 0,-2 0,0 0,1 1,-1-1,1 1,-1-1,1 1,-1 0,-1 0,2 0,-1 0,-1 0,2 0,-2 1,2-1,-2 1,1 0,-1 0,2 0,-5 0,0 1,0 0,1 0,0 1,-1 0,1 0,0 0,-1 1,1 0,-5 2,-48 33,55-35,-30 22</inkml:trace>
  <inkml:trace contextRef="#ctx0" brushRef="#br0" timeOffset="3">2422 8402,'0'-6,"-1"0,0 0,0 0,-1 0,0 0,-1 0,1 1,-5-5,-2-3,0 0,-1 1,-1-1,3 5,-1 0,0 0,1 1,-3 0,1 0,0 1,0 0,-2 0,1 1,-8-2,2 1,0 1,-1 0,0 1,0 1,-1 0,1 1,-7 0,-1 1,1 1,-1 1,0 1,0 0,2 2,-1 0,-1 1,2 1,0 1,0 1,-3 1,2 2,1 1,-1 1,2 0,1 2,0 0,2 0,-1 2,3 0,-1 0,3 2,1 0,-1 0,2 1,2 0,-1 5,4-10,3 1,-1-1,2 1,0 1,3-1,-1 0,0 1,3-1,0 1,2 0,0-1,1 0,1 1,1-1,0 0,1 0,2-1,1 0,0 0,1 0,1 0,-4-6,0 0,2-1,0 0,0 0,0-1,1 0,0 0,0-1,2 0,-1 0,1-1,-1 0,12 2,-13-4,2 0,-2-1,1 0,1-1,-1 0,1 0,-1-1,0 0,1-1,-1 0,1 0,-2-1,1 0,1 0,-2-1,4-1,9-5,-1 0,-1-1,0 0,-1-2,0 0,-2 0,1-2,-2 1,0-2,9-11,11-13,-4-1,-1-1,20-36,-6-1,-6-1,-3-1,-5-2,1-20,-6 1,-6-1,-5-1,-5-33,-10 120,1-16,-2-19,-2 43,1-1,0 1,-2-1,1 1,-1 0,-1-1,0 1,-1 0,-5-3,10 11,0-1,-1 1,1 0,0 0,0 0,-1 0,1 0,0 0,0 0,-2 0,2 0,0 0,0 0,-1 0,1 0,0 0,-1 0,1 0,0 0,0 0,-1 0,1 0,0 0,0 0,0 0,-2 0,2 1,0-1,0 0,-2 2,0 0,0-1,1 1,-1 0,1 0,0 0,0 0,-1 1,1-1,1 0,-1 0,-11 33,2 1,3 0,-2 18,-4 117,10-130,-4 147,9-1,14 18,-5-113,7 0,3-1,6-1,5-1,15 20,-1-20,-8-24</inkml:trace>
  <inkml:trace contextRef="#ctx0" brushRef="#br0" timeOffset="4">3128 8913,'0'0,"5"-4,13-12,-1 0,-1-1,-1-1,1 0,-4 0,1-1,2-8,9-20,-2-2,4-22,-10 21,-3-1,3-41,-12 60,-1 1,-5-1,1 1,-3 0,-2-8,5 32,-2 0,1 0,-1 0,1 1,-4-3,6 7,0 1,-1 0,1 0,-1 1,1-1,-1 0,-1 0,2 0,-1 0,0 0,0 1,1-1,-2 0,1 1,0-1,-1 0,1 1,0-1,0 1,-1-1,1 1,0 0,0 0,-1-1,1 1,0 0,-1 0,1 0,0 0,-2 0,2 0,0 0,0 0,-1 1,1-1,0 0,-1 1,-3 1,0 0,0 1,0 0,0 0,0 0,1 0,0 0,0 1,1 0,-1-1,0 1,1 0,0 0,0 2,-10 12,3 2,-5 11,15-30,-17 38,2 1,4 0,1 0,-2 25,8-37,3 0,1 1,1-1,2 0,2 0,0-1,5 9,-3-22,-1 0,2 1,-1-2,2 1,0-1,1 0,2-1,-1 1,2-2,-1 0,2 0,0 0,2-2,-1 1,0-1,2-1,-1-1,1 1,18 4,1-1,0-2,1 0,1-2,-1-1,1-2,0-1,0-1,0-1,27-3,14-5,1-2,-1-3,-2-3,63-19,-35 5</inkml:trace>
  <inkml:trace contextRef="#ctx0" brushRef="#br0" timeOffset="5">4354 7584,'17'281,"-5"-155,9 110,38 322,-28-309</inkml:trace>
  <inkml:trace contextRef="#ctx0" brushRef="#br0" timeOffset="6">3147 212,'-1'1,"0"0,1 0,-2-1,2 1,-1-1,0 1,0-1,1 1,-2-1,1 1,0-1,-1 0,1 1,1-1,-1 0,-4 2,-772 320,646-262,2 4,6 4,4 5,2 3,-23 27,5 9,8 5,-22 34,87-85,3 3,4 1,-36 67,63-86,2 0,4 1,1 1,5 0,2 1,1 16,-2 40,7 2,5-1,7 1,6-1,17 53,-10-99,3 0,4 0,4-2,4 0,147 242,-123-214,32 56,70 109,-105-178,6-2,16 13,-2-12,6-2,89 64,-36-42,106 58,-165-114,2-1,70 26,-7-12,39 7,-47-21,3-4,1-4,2-5,3-5,-2-5,3-4,25-4,13-7,1-6,-1-6,140-23,-9-15,273-73,-518 104,0-2,-2-3,1-1,17-12,11-11,-2-2,28-23,-29 14,-4-3,-3-3,-3-3,-4-2,-4-3,21-34,170-245,-136 176,271-428,-356 534,-5-2,-3 0,-4-2,-5 0,-3-1,0-20,-10 13,-4-1,-3 0,-6 0,-5 0,-3 0,-4 1,-7 1,-2 0,-5 1,-4 2,-31-45,-36-41,-9 3,-125-133,157 204,-6 4,-3 2,-6 3,-4 3,-4 4,-17-4,44 32,-5 2,-1 3,-2 3,-3 3,-1 3,-2 3,-1 2,-1 4,-1 3,-35-2,-61 0,-1 5,-78 6,-17 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1 130,'7'4,"0"1,0 0,0 0,0 0,-1 1,0 0,-1 1,1-1,-1 1,0 0,-1 0,3 5,7 16,-1 1,6 23,-14-40,9 29,7 32,-17-54,0 0,-1 0,-2 1,0 0,-1 0,0-16,-2-6,-1-13,-3-25,4 11,2 0,2 1,0-1,2 0,2-6,-3 22,1 1,0-1,0 0,1 1,1 0,0 0,1 1,0-1,1 1,0 1,0 0,7-6,3 0,1 1,1 2,0-1,0 2,2 1,-1 1,6-2,29-8,1 1,17-1,-21 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 1,'-7'19,"2"-5,1 9,0-1,1 2,2-1,0 0,2 0,0 0,2 7,9 47,12 37,-19-94,0 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0,'0'0,"0"0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503 1,'-12'0,"-1"1,1 0,-1 1,1 0,0 1,0 1,0 0,0 0,1 2,0-1,-4 3,-20 13,1 2,-15 14,23-18,1 2,1 1,1 2,1 0,1 1,-18 27,32-40,-1 1,1 0,1 0,0 1,1 0,1 0,0 0,0 0,2 0,0 1,0 0,1-1,1 1,1 0,0-1,3 12,-2-17,0 0,0 0,1 0,1-1,-1 1,1-1,1 0,4 6,-6-9,1 0,0-1,1 1,-1-1,1 0,0 0,0-1,0 1,0-1,1 0,-1-1,1 1,0-1,0 0,7 2,1-2,0 0,-1 0,1-1,0-1,11 0,15-4,28-5,56-16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0,'0'0,"9"16,3 19,-2-1,-2 1,1 8,12 112,-12-90,-1-1,24 152,-25-179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13:18.55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220 0,'-5'7,"-4"9,2 0,0 1,0 0,2 0,-2 8,3-10,-27 106,6 0,3 11,-21 250,9 90,21 190,19-451,18 84,-7-172,4-2,6 0,8 7,-16-69,3-1,2-1,2-1,3-2,3 0,31 40,-32-54,1-1,2-2,2-1,1-2,2-2,1-1,1-2,26 12,27 8,2-5,2-3,1-5,2-4,95 16,81 2,168 5,304 44,-583-75,112 6,51 9,-300-34</inkml:trace>
  <inkml:trace contextRef="#ctx0" brushRef="#br0" timeOffset="621.998">2964 3580,'6'5,"9"9,0-2,2 0,0 0,0-2,1 0,0-1,12 4,-8-3,165 69,3-8,8-7,-14-15,159 20,-70-16,-270-52,19 3,0 1,-1 2,4 2,-23-9,0 1,0 0,0 0,0 0,-1 0,1 0,0 0,-1 1,1-1,-1 0,1 1,-1-1,0 1,0 0,1-1,-1 1,0 0,-1 0,1 0,0 0,0 0,-1 0,1 0,-1 0,0 0,0 0,1 0,-1 0,0 0,-1 0,1 0,0 0,-1 0,1 0,-1 0,1 0,-1 0,-4 10,-1 0,1 0,-2 0,0-1,-5 7,10-16,-48 69,-4-3,-18 14,-128 127,172-179,-207 204,-229 243,400-407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0,'12'6,"-6"-3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190 132,'-2'2,"-1"0,1 0,0 1,0-1,0 1,-2 1,2 1,0-1,0 1,0 0,0 0,1-1,-1 1,1 0,1 0,-1 0,1 0,0 1,0-1,0 0,1 0,0 2,1 7,1 0,0 1,2-1,3 10,-5-18,-1-1,1 1,0-1,0 0,0 0,1 0,3 4,-6-8,0 0,0 0,1 0,-1 0,0 0,1 0,-1 0,1 0,-1 0,1-1,-1 1,1-1,-1 1,1-1,0 1,-1-1,1 0,0 0,-1 0,1 0,0 0,-1 0,1-1,-1 1,1 0,0-1,-1 1,1-1,-1 0,2 0,1-2,1 0,-1 0,0-1,0 0,0 1,0-1,-1-1,1 1,-1 0,0-1,-1 0,1 0,-1 0,0 0,0 0,0 0,0-4,1-5,0-1,0 1,-2-1,0 0,-1-14,0 20,-1-1,0 0,0 0,-1 1,-1-1,1 1,-2-1,1 1,-1 0,-1 0,0 1,-5-8,7 11,-1 1,0 0,0 0,0 0,-1 0,1 0,-1 1,0 0,0 0,0 0,-1 1,1 0,0 0,-1 0,0 1,1-1,-1 1,0 1,0-1,1 1,-1 0,-2 0,1 1,1 0,-1 0,0 0,1 1,-1 0,1 0,0 1,0-1,0 2,0-1,0 0,1 1,-4 3,1 0,1 0,0 0,0 1,0 0,1 1,0 0,1-1,-2 5,-9 21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144 0,'-1'19,"-4"28,-2 0,-2-1,-2 0,-3 3,-67 176,73-204,1 0,8-18,5-7,10-13,92-126,-4 4,-72 101,1 1,19-15,-42 43,1-1,1 1,0 1,0 0,0 0,1 2,0-1,1 2,-1 0,7-2,-11 5,-1 1,1 0,-1 0,1 0,0 1,-1 1,1-1,-1 1,1 1,-1 0,0 0,1 0,-1 1,0 0,-1 1,1 0,0 0,1 2,6 5,0 1,-1 0,-1 1,0 1,0 0,-2 1,0 0,0 1,-2 0,8 17,9 22,-3 2,9 39,-3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380 1,'10'6,"1"6,0 1,-1 0,0 1,-1 0,0 1,-1 0,5 15,8 25,8 36,-24-75,46 156,76 235,-117-380,1 0,1-1,1 0,2-1,0 0,13 15,-12-23</inkml:trace>
  <inkml:trace contextRef="#ctx0" brushRef="#br0" timeOffset="1">0 891,'6'0,"0"0,0-1,-1 0,1 0,-1-1,3 0,19-5,139-19,-19 4,457-98,-568 113,77-17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1744,'34'-31,"15"-10,17-15,47-59,-5-4,-3-7,42-48,151-186,-238 277,-3-3,-3-2,19-51,-58 108,-3 8,-1-1,-1 0,-1 0,0-6,-8 23</inkml:trace>
  <inkml:trace contextRef="#ctx0" brushRef="#br0" timeOffset="1">541 314,'1'-3,"1"0,-1 0,1 0,-1 1,1-1,0 1,0-1,0 1,0 0,2-2,0 1,14-15,2 1,0 1,18-12,71-39,-94 58,118-64,-111 62,1 2,0 0,0 1,1 2,3 0,-20 4,0 1,0 1,-1-1,1 1,0 1,0-1,0 1,-1 0,1 1,0-1,-1 1,1 0,-1 1,0 0,2 1,0 1,0 1,0 0,0 0,-1 1,0 0,0 0,-1 1,0 0,0 0,1 3,6 11,-2 0,0 1,-1 0,5 19,22 97,-31-115,18 82,-6-18</inkml:trace>
  <inkml:trace contextRef="#ctx0" brushRef="#br0" timeOffset="2">395 2854,'0'-1,"1"-1,-1 1,1 0,0 0,-1 0,1 0,0 0,0 0,0 0,-1 0,1 0,0 0,0 0,1 0,3-4,22-32,-2 0,4-12,-8 15,-14 22,0-1,-1-1,0 1,-1-1,1-3,-4 9,0 0,-1 0,0 0,0 0,0 0,-1 0,-1 0,1 0,-1 0,-1-3,1 8,0 0,0 0,-1 0,1 0,-1 0,1 0,-1 0,0 1,0-1,0 1,-1-1,1 1,-1 0,1 0,-1 0,0 0,1 1,-1-1,0 1,0-1,0 1,0 0,-1 0,1 1,0-1,0 0,-3 1,-9-2,0 2,-1-1,1 2,-1 0,-3 1,-5 2,0 0,0 1,1 1,-15 7,29-10,1 0,0 1,0 0,0 0,0 1,1 0,-1 0,1 1,1 0,-1 0,1 1,0 0,0 0,0 1,4-3,0 0,0-1,1 1,-1 0,1 0,0 0,1 0,-1 0,1 1,0-1,0 0,1 0,-1 0,1 0,0 0,1 0,-1 0,1 0,0-1,0 1,2 2,6 13,2-1,0 0,1 0,5 3,4 4,1-1,1-1,1 0,1-2,1-2,5 3,18 8,0-2,2-2,8 0,18 6</inkml:trace>
  <inkml:trace contextRef="#ctx0" brushRef="#br0" timeOffset="3">2074 2430,'-2'1,"0"-1,1 1,-1-1,0 0,0 0,1 0,-1 0,0 0,0 0,0 0,-11-1,-11 4,1 2,0 0,0 1,-19 8,-13 9,-21 12,32-12,0 2,2 2,1 2,-18 17,31-22,1 1,1 2,1 0,2 2,1 1,-7 13,17-24,2 1,0 0,2 0,-2 7,7-20,1 1,0 0,0 0,1 1,0-1,0 0,1 0,0 0,1 1,-1-1,2 0,1 6,-2-10,1 0,-1 0,1 0,0-1,0 1,1-1,-1 1,1-1,0 0,0 0,0 0,0 0,0-1,1 1,-1-1,1 0,-1 0,1 0,0 0,0-1,0 0,4 1,2 1,1-1,-1-1,1 0,0-1,-1 0,1 0,0-1,7-2,-1 0,0-1,0-1,0-1,-1 0,1-1,-1-1,-1 0,14-10,-9 3,-1 0,0-2,-1 0,-1 0,-1-2,2-3,9-17,-1-1,-2-1,-2-1,-2-1,-2-1,7-24,5-37,-3-2,-6-1,-4-1,2-99,-19 208,4-113,-5 97,0 0,-1-1,0 1,-2 0,-2-9,5 24,1-1,0 1,-1-1,1 1,-1 0,1-1,-1 1,0 0,0 0,1-1,-1 1,0 0,0 0,0 0,0 0,0 0,0 0,-1 0,1 1,0-1,-1 1,1 0,-1 0,1 0,0 0,-1 0,1 0,0 1,-1-1,1 1,0-1,-1 1,1-1,0 1,0 0,0-1,-1 1,1 0,0 0,0 0,0 1,-6 4,1 1,0-1,0 1,1 1,0-1,0 1,1 0,0 0,1 0,-1 0,-1 8,-2 9,2 1,0 0,0 11,2 4,1 0,1 0,3 0,2 0,1 0,2 0,1-1,7 12,-4-18,1 0,2-1,2 0,1-1,1-1,2 0,1-2,1-1,17 18,74 65,70 49,-139-124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497 0,'0'16,"3"103,6 1,12 42,51 236,-58-327,96 434,-95-449,3 0,10 19,-24-67</inkml:trace>
  <inkml:trace contextRef="#ctx0" brushRef="#br0" timeOffset="1">0 409,'1'-22,"0"14,1 0,0-1,0 1,0 0,1 0,1 1,0-1,0 0,0 1,1 0,0 0,4-5,11-9,0 0,1 1,3-1,-3 3,1 2,0 1,1 1,1 0,0 2,1 1,0 1,19-5,-7 5,-1 2,1 2,1 1,-1 2,0 1,3 2,3 2,1 1,-1 2,1 2,-2 1,1 3,28 11,-61-18,0 0,-1 0,1 1,-1 0,0 1,0 0,1 2,-7-5,0-1,-1 1,1 0,-1 0,0 0,1 0,-2 0,1 0,0 0,-1 1,1-1,-1 1,0-1,0 1,0-1,-1 1,1 0,-1-1,0 1,0 0,0-1,-1 2,-1 6,-1 0,-1-1,1 1,-2-1,0 0,0 0,0-1,-1 1,-1-1,0 0,-4 4,-21 22,-1 0,-1-3,-2-1,-1-1,-2-1,-207 129,155-102,32-20,17-10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2.1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286 1 4180 0 0,'0'0'690'0'0,"0"0"-274"0"0,0 0-118 0 0,0 0-61 0 0,0 0-70 0 0,0 0-62 0 0,0 0-38 0 0,0 0-36 0 0,-2 21-15 0 0,1-14-9 0 0,-7 72 13 0 0,6-43 58 0 0,0 7 88 0 0,0 15 226 0 0,0 0-37 0 0,-1 57 250 0 0,1 1-119 0 0,2 0-97 0 0,0-12-104 0 0,2 0-43 0 0,6 234 436 0 0,-3-194-339 0 0,2 60 108 0 0,-3-1-46 0 0,-2 41 36 0 0,-1 120 163 0 0,-8-127 335 0 0,-26 147-935 0 0,-48 140 683 0 0,49-331-437 0 0,9-63-130 0 0,-2 0-36 0 0,-6 33-21 0 0,21-110-56 0 0,-10 62-28 0 0,14-68-43 0 0,-6 48-127 0 0,8-48 40 0 0,2 1-55 0 0,2-41 231 0 0,0 1-58 0 0,-1 1-63 0 0,0 3-112 0 0,-1-8-60 0 0,2-11 211 0 0,-1-7 88 0 0,2-62 28 0 0,10-141-104 0 0,0 121 91 0 0,12-67-46 0 0,5-2-60 0 0,5-1-59 0 0,6 1-59 0 0,9 1-59 0 0,10 5-59 0 0,11 6-59 0 0,-32 84-59 0 0,9-8 418 0 0,8-2-172 0 0,-31 50 74 0 0,16-14 98 0 0,-18 22-20 0 0,0 1 0 0 0,6-2 20 0 0,-9 8 2 0 0,2 1 1 0 0,18-10-3 0 0,2 5-17 0 0,-31 15 1 0 0,0 1 0 0 0,0 0 0 0 0,0 0 0 0 0,0 1 0 0 0,10-1 16 0 0,13 5-20 0 0,-2 6 42 0 0,-11 1 25 0 0,-1 4 34 0 0,15 23 210 0 0,-5 4-47 0 0,-4 4-44 0 0,-4 2-36 0 0,-5-3 73 0 0,2 13-237 0 0,8 45 152 0 0,6 52 161 0 0,-7 1-1 0 0,0 105-312 0 0,-12 33 360 0 0,-10-147-134 0 0,-1 1 42 0 0,0 11-13 0 0,2 0-48 0 0,5 0-52 0 0,7 0-56 0 0,-7-99-93 0 0,3 0 1 0 0,7 17-7 0 0,-3-28-65 0 0,2-1-80 0 0,3-2-107 0 0,-9-23 77 0 0,1-1-36 0 0,15 19-255 0 0,4-2-63 0 0,2-4-6 0 0,-10-14-23 0 0,1 0-1 0 0,0-1 1 0 0,2-2-1 0 0,22 12 559 0 0,-30-20-354 0 0,1 0 1 0 0,0-1-1 0 0,0-1 0 0 0,20 4 354 0 0,12-1-645 0 0,-23-7 251 0 0,0-1-35 0 0,0-1-45 0 0,0-2-51 0 0,3-1-143 0 0,-10-1 158 0 0,-4-1 20 0 0,2-3-76 0 0,1-1-87 0 0,1-2-74 0 0,5-5-218 0 0,15-8-552 0 0</inkml:trace>
  <inkml:trace contextRef="#ctx0" brushRef="#br0" timeOffset="380.073">2982 2924 248 0 0,'0'0'2548'0'0,"0"0"-1808"0"0,0 0-62 0 0,0 0 37 0 0,0 0 1724 0 0,0 0-1424 0 0,0 0-50 0 0,0 0-109 0 0,0 0-248 0 0,0 0-92 0 0,-1 0-84 0 0,0 0-74 0 0,-1 0-16 0 0,-1 1-78 0 0,-3 0 14 0 0,-5 0-92 0 0,11-1-186 0 0,-17 2 150 0 0,-4 1-41 0 0,-6 1-18 0 0,-12 4 5 0 0,-6 5 53 0 0,32-8-92 0 0,0 1 0 0 0,0 1-1 0 0,1 0 1 0 0,-8 6-57 0 0,9-6 59 0 0,-12 8 256 0 0,1 2-34 0 0,-19 18 190 0 0,4 4-112 0 0,4 2-100 0 0,3 3-86 0 0,3 3-74 0 0,4 1-61 0 0,3 2-48 0 0,-3 18-57 0 0,10-16-49 0 0,1 0 0 0 0,2 10 116 0 0,2-3-51 0 0,3 4 47 0 0,2-1 74 0 0,3-53-72 0 0,-3 94-96 0 0,8 65 98 0 0,-3-148-24 0 0,1 1-1 0 0,1-1 0 0 0,2 5 25 0 0,-2-11-30 0 0,1-1 0 0 0,0 1 0 0 0,1-1 0 0 0,1 0 0 0 0,0 0 0 0 0,0-1-1 0 0,9 10 31 0 0,9 9-62 0 0,2-1-62 0 0,7 4-87 0 0,-16-18 17 0 0,1-1-1 0 0,1-1 195 0 0,-3-3-202 0 0,1 0 1 0 0,9 3 201 0 0,18 5-235 0 0,-6-8 81 0 0,2-3 53 0 0,-21-6 16 0 0,1-1 0 0 0,-1 0 0 0 0,17-3 85 0 0,-20 1-71 0 0,1-2 0 0 0,11-3 71 0 0,24-11-85 0 0,-4-9 45 0 0,-29 14 32 0 0,-2-1 0 0 0,1-2 0 0 0,8-8 8 0 0,-10 5 5 0 0,0 0 0 0 0,-1-1 1 0 0,2-3-6 0 0,0-4 11 0 0,-1 0 1 0 0,-2-2 0 0 0,0 0-1 0 0,-2-1 1 0 0,5-15-12 0 0,-4 3-6 0 0,3-18 6 0 0,-6 9-62 0 0,-1-3 62 0 0,2-50-141 0 0,-7 3-104 0 0,-6 49 100 0 0,-4-1-38 0 0,0 15-49 0 0,-1 0 0 0 0,-3 1 1 0 0,-6-19 231 0 0,-11-13-263 0 0,-5 2 73 0 0,14 34 136 0 0,-2 2 34 0 0,-19-21-46 0 0,-7 6 34 0 0,-5 7 35 0 0,35 29 15 0 0,0 1 1 0 0,-10-4-19 0 0,11 6 25 0 0,0 1-1 0 0,0 0 0 0 0,-2 1-24 0 0,3 1 37 0 0,0 1 0 0 0,0 0-1 0 0,-8 0-36 0 0,9 2 49 0 0,-1 0 0 0 0,1 1-1 0 0,-12 2-48 0 0,11 0 46 0 0,1 0 0 0 0,0 0 0 0 0,0 1 0 0 0,-1 2-46 0 0,0-1 3 0 0,0 2-1 0 0,1 0 1 0 0,0 0-3 0 0,-33 27-106 0 0,4 7-90 0 0,6 5-71 0 0,-3 14-117 0 0,19-22-98 0 0,1 1 0 0 0,-10 32 482 0 0,17-37-1016 0 0,-7 34 1016 0 0,9-15-560 0 0,2 0-43 0 0,3 0-50 0 0,2-1-55 0 0,2 0-62 0 0,2-2-68 0 0,2-6-96 0 0,0-23 413 0 0,1 1-42 0 0,9 14-427 0 0,11 23-620 0 0,-25-59 1600 0 0</inkml:trace>
  <inkml:trace contextRef="#ctx0" brushRef="#br0" timeOffset="946.77">4086 3046 612 0 0,'0'0'2137'0'0,"0"0"-1487"0"0,0 0 563 0 0,0 0 901 0 0,0 0-1235 0 0,0 0-41 0 0,0 0-92 0 0,0 0-91 0 0,0 0-120 0 0,0 0-107 0 0,0 0-94 0 0,0 0-82 0 0,0 0-69 0 0,0 0-56 0 0,0 0-44 0 0,-1 0-16 0 0,1 2-61 0 0,-2 3-57 0 0,-6 16-79 0 0,-3 5 52 0 0,-10 28-53 0 0,8-10 77 0 0,3-1 47 0 0,2 8 49 0 0,-1 31 331 0 0,3 0-80 0 0,2 1-67 0 0,3-1-57 0 0,2 11-34 0 0,3-1-43 0 0,7 43 94 0 0,11 29-186 0 0,1-38 120 0 0,-7-51-12 0 0,1 0 39 0 0,2-5 307 0 0,24 62-454 0 0,-7-49 136 0 0,-20-54-114 0 0,2-2-64 0 0,3-2-58 0 0,2-4-48 0 0,-15-14 42 0 0,0-1 0 0 0,1-1 1 0 0,8 5 105 0 0,-8-6-85 0 0,-1 0 0 0 0,1 0 0 0 0,1-1 0 0 0,-1-1 0 0 0,0 1 0 0 0,1-1 0 0 0,0-1 85 0 0,8 0-137 0 0,0-2 34 0 0,16-9-14 0 0,-3-7 98 0 0,-2-7 75 0 0,-11 6 40 0 0,-1-1 1 0 0,-1-1-1 0 0,-1-1 1 0 0,-1 0-1 0 0,1-3-96 0 0,30-56 225 0 0,-5-4-35 0 0,0-15 289 0 0,15-64-479 0 0,-5-24 326 0 0,-37 123-178 0 0,-2 0 40 0 0,-4 9 7 0 0,-1 0 42 0 0,-3-1 48 0 0,-2-1 55 0 0,-1-2-128 0 0,0-47 45 0 0,0 64-119 0 0,0 4 54 0 0,0 7 77 0 0,0 55-512 0 0,2-2 70 0 0,0 1 60 0 0,0 0 49 0 0,4 18 42 0 0,13 57 123 0 0,-14-74-108 0 0,36 154 34 0 0,14 15-76 0 0,15 19 49 0 0,-69-210-2 0 0,14 41 4 0 0,24 52 67 0 0,-23-63-78 0 0,1-1-47 0 0,3 0-64 0 0,3-2-82 0 0,-4-9-42 0 0,17 10-189 0 0,-30-26 352 0 0,0-1-1 0 0,1 1 0 0 0,-1-1 0 0 0,1 0 0 0 0,3 1 82 0 0,19 0-204 0 0,-8-7 167 0 0,-4-7 56 0 0,-1-4 45 0 0,-3-4 33 0 0,-4 1 63 0 0,-1 0 1 0 0,0-1 0 0 0,4-17-161 0 0,-8 23 56 0 0,15-44 208 0 0,0-15-264 0 0,7-60 168 0 0,-11-2-87 0 0,-8-2-77 0 0,-8 0-67 0 0,-7 2-57 0 0,-4 2-49 0 0,-3 3-39 0 0,5 57-23 0 0,4 27-2 0 0,1 14-8 0 0,1-1-92 0 0,2 18 96 0 0,0-5-46 0 0,1 6 43 0 0,0 6 80 0 0,1 1-38 0 0,-2-3-140 0 0,1 1-103 0 0,0 0-20 0 0,0 1-99 0 0,-1 0-109 0 0,0 0-123 0 0,2 4 281 0 0,0 0-49 0 0,-1 1-41 0 0,1 1-33 0 0,0-1-432 0 0,0 1-600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768 97 8829 0 0,'0'0'1180'0'0,"0"0"-437"0"0,0 0 91 0 0,0 0-470 0 0,0 0-42 0 0,0 0 99 0 0,0 0 70 0 0,0 0 267 0 0,0 0 191 0 0,0 0-72 0 0,-5-3-398 0 0,-12-9-192 0 0,17 12-287 0 0,-45-31 303 0 0,-5 0-50 0 0,20 18-44 0 0,6 7-52 0 0,4 6-46 0 0,2 2-40 0 0,6 0-39 0 0,0-1-42 0 0,1 1 1 0 0,0 1 0 0 0,0 0 0 0 0,1 1 0 0 0,-4 1 9 0 0,-1 2-39 0 0,0 0 1 0 0,1 1 0 0 0,-1 1-1 0 0,2 1 1 0 0,-8 6 38 0 0,0 2-116 0 0,0 1 0 0 0,-16 21 116 0 0,-7 15-117 0 0,19-20-92 0 0,-17 34 209 0 0,15-19-113 0 0,2 2 0 0 0,-3 16 113 0 0,0 8-202 0 0,-3 26 202 0 0,2 16-165 0 0,11-22-31 0 0,13-56-84 0 0,1 13 280 0 0,4-41-101 0 0,1 0 0 0 0,-1 0 0 0 0,3 10 101 0 0,8 20-294 0 0,7-4-36 0 0,-14-31 255 0 0,1-1-1 0 0,-1 1 1 0 0,1-1 0 0 0,0 0-1 0 0,1 0 1 0 0,-1-1-1 0 0,1 0 1 0 0,1 0 0 0 0,1 1 75 0 0,-2-2-67 0 0,0 0 0 0 0,1-1 1 0 0,-1 0-1 0 0,1 0 1 0 0,0-1-1 0 0,5 2 67 0 0,-2-2-33 0 0,0 0 1 0 0,-1 0-1 0 0,1-1 1 0 0,0-1-1 0 0,6 0 33 0 0,-6 0-18 0 0,0-1-1 0 0,0-1 1 0 0,0 0-1 0 0,0 0 1 0 0,1-2 18 0 0,1 0-12 0 0,0 0 1 0 0,-1-1-1 0 0,11-7 12 0 0,-7 3 4 0 0,0-1 1 0 0,8-8-5 0 0,10-12 52 0 0,-1-3 1 0 0,-2 0-1 0 0,-1-2 1 0 0,18-28-53 0 0,4-11 101 0 0,-3-1-1 0 0,28-64-100 0 0,-15 8 119 0 0,-2-19 72 0 0,-10-2 93 0 0,-25 60-43 0 0,-18 62-70 0 0,-3 15-42 0 0,1 0 38 0 0,-2 3-1 0 0,-1 6-14 0 0,0 3 40 0 0,0-1 355 0 0,-1 5-30 0 0,0 2-308 0 0,-1 1-102 0 0,1-2-102 0 0,0 1-38 0 0,0-1-43 0 0,0 0-46 0 0,-1 25-78 0 0,-2-2 64 0 0,-1-1 51 0 0,0 1 38 0 0,-3 14 18 0 0,-1 10 31 0 0,-15 97-47 0 0,9-37-89 0 0,5 6 134 0 0,1 89-81 0 0,7-66-17 0 0,9 34-119 0 0,1-88 55 0 0,3-2-44 0 0,-2-34-180 0 0,-1-19 60 0 0,-5-17 148 0 0,1 0-34 0 0,0 0-41 0 0,1-1-46 0 0,-2-2 8 0 0,1 0-39 0 0,0 0-46 0 0,0-1-48 0 0,1 1-52 0 0,0-1-55 0 0,0 0-60 0 0,0 0-63 0 0,0 0-218 0 0,1-1-95 0 0,0-1-89 0 0,0-1-81 0 0,-1-3 175 0 0,0 0-38 0 0,15-1-2133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4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366 3 5200 0 0,'0'-1'956'0'0,"0"1"-258"0"0,0 0-39 0 0,0-1-38 0 0,0 1-38 0 0,0 0-35 0 0,0 0-36 0 0,0 0-33 0 0,0 0 379 0 0,0 0-125 0 0,1 0-115 0 0,-1 0-110 0 0,0 1-100 0 0,1-1-92 0 0,-1 1-85 0 0,0 0-76 0 0,1 0-69 0 0,-1 0-60 0 0,0 0-53 0 0,1 0-45 0 0,-1 0-55 0 0,1 1-36 0 0,0 3-472 0 0,0-3 390 0 0,-1 1 40 0 0,1-1 146 0 0,-1-1 79 0 0,0 0 37 0 0,0 0 43 0 0,1 0 46 0 0,-1 0 50 0 0,0 0 55 0 0,1 34 171 0 0,-3 29 324 0 0,-3 9-271 0 0,0-1-102 0 0,-1 1-90 0 0,0 0-74 0 0,-2 15-38 0 0,0-1-64 0 0,-19 176 65 0 0,18-177-86 0 0,0 0 52 0 0,-29 228 121 0 0,-8-3-100 0 0,-9-10-80 0 0,13-102-79 0 0,16-73-55 0 0,0 1-61 0 0,2-1-77 0 0,3 2-92 0 0,11-50-106 0 0,9-62 278 0 0,0 0-34 0 0,1 2-72 0 0,0 0-71 0 0,0 0-88 0 0,1 1-103 0 0,1-4-71 0 0,1-1-73 0 0,1 0-85 0 0,2-2-98 0 0,1 0-111 0 0,2-2-121 0 0,-4-6 470 0 0,0 0-36 0 0,0 0-36 0 0,1 0-38 0 0,3 0-843 0 0,3-1-921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380 1 8965 0 0,'0'0'2072'0'0,"0"0"-1372"0"0,0 0-279 0 0,0 0-113 0 0,0 0-52 0 0,0 0-58 0 0,0 1-48 0 0,3 20 160 0 0,1 20-70 0 0,0 12 104 0 0,-1 10 111 0 0,-3 5 117 0 0,-3 22 19 0 0,0-21-243 0 0,-3 23-20 0 0,-1 2-52 0 0,-6 48 65 0 0,-2 2-59 0 0,-5 58 77 0 0,-17 145 291 0 0,15-173-374 0 0,-2-2-40 0 0,-2 0-45 0 0,-3-1-51 0 0,-2-1-58 0 0,-3-2-61 0 0,6-39-59 0 0,5-22 21 0 0,9-36-40 0 0,2-13-43 0 0,1 1-68 0 0,3-10-35 0 0,0-1-68 0 0,1 1-79 0 0,1-1-88 0 0,4-31 129 0 0,0 21-273 0 0,1-25 308 0 0,0 0-123 0 0,1-6 146 0 0,0 0-43 0 0,0 1-90 0 0,0-1-67 0 0,0 1-75 0 0,0 0-82 0 0,0 0-89 0 0,0 0-98 0 0,0 0-105 0 0,0 0-112 0 0,0 4-696 0 0,0 5-913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409 989 10533 0 0,'-60'6'1489'0'0,"41"-2"-1047"0"0,0 1-67 0 0,3 0-129 0 0,0 1-75 0 0,0 1-89 0 0,0 0-102 0 0,-6 5 277 0 0,0 0 0 0 0,-8 7-257 0 0,-15 16 312 0 0,12-3-92 0 0,4 4-52 0 0,20-24-110 0 0,0 1 0 0 0,-3 10-58 0 0,0 3 10 0 0,2 1-36 0 0,3 1-40 0 0,3 1-42 0 0,2 1-48 0 0,3 1-50 0 0,5 3 142 0 0,5 1-57 0 0,5-3-53 0 0,5-1-45 0 0,-14-23 110 0 0,0-1 0 0 0,0 1-1 0 0,1-1 1 0 0,0 0 0 0 0,8 5 109 0 0,-9-7-93 0 0,0-1 0 0 0,1 0 1 0 0,0 0-1 0 0,-1 0 0 0 0,1-1 1 0 0,1-1-1 0 0,2 2 93 0 0,2-2-110 0 0,-1 0 0 0 0,0 0 1 0 0,12-1 109 0 0,-12-1-107 0 0,1-1-1 0 0,-1 0 1 0 0,0 0 0 0 0,0-2 0 0 0,12-3 107 0 0,-8 1-127 0 0,0-1-1 0 0,-1-1 1 0 0,1-1 0 0 0,-2 0-1 0 0,1 0 1 0 0,-1-2-1 0 0,7-6 128 0 0,0 0-390 0 0,15-18 390 0 0,14-22-318 0 0,-4-4 97 0 0,-26 30 155 0 0,-1 0 35 0 0,-2 1 45 0 0,9-21-14 0 0,-2-6 78 0 0,-7 10 56 0 0,-2-1 84 0 0,-11 33 63 0 0,-1-1-109 0 0,0 1-76 0 0,1-18 38 0 0,-2 12 28 0 0,-2 9 13 0 0,1-1 82 0 0,-1 6-77 0 0,0-1 32 0 0,0 1 36 0 0,0 0 40 0 0,0-1 42 0 0,0 1 45 0 0,0-1 49 0 0,0 1 51 0 0,-1-2 171 0 0,1 0 85 0 0,0 0 91 0 0,0 0 95 0 0,0 10-663 0 0,0 0-49 0 0,0 0-44 0 0,-1 0-41 0 0,1 1-21 0 0,-1-1-44 0 0,0 2-35 0 0,-1 0-51 0 0,-1 7-90 0 0,2-7 116 0 0,0 0 43 0 0,-5 21-186 0 0,1 1 34 0 0,-4 26-30 0 0,-2 22 81 0 0,-3 50 86 0 0,11-70-46 0 0,-1 83 1 0 0,7 186 27 0 0,8-89-51 0 0,-4-118-21 0 0,0 1-45 0 0,-2-36 4 0 0,4 150-402 0 0,-10 25 510 0 0,-3-185-156 0 0,-2-1 1 0 0,-6 12 155 0 0,2-28-170 0 0,-14 38 170 0 0,-6-5-63 0 0,-8-2 48 0 0,19-50 61 0 0,-8 11-46 0 0,6-15 119 0 0,-14 14-119 0 0,29-38-17 0 0,-42 50-8 0 0,24-36-30 0 0,4-5-66 0 0,-3-3-98 0 0,11-7 63 0 0,0-2-35 0 0,-1-1-40 0 0,-1-1-44 0 0,-5-3-347 0 0,1-3-62 0 0,2-3-56 0 0,2-3-50 0 0,1-3-45 0 0,2-1-40 0 0,-8-16-971 0 0,13 20 1143 0 0,2 1-43 0 0,-1-2-190 0 0,-3-6-514 0 0</inkml:trace>
  <inkml:trace contextRef="#ctx0" brushRef="#br0" timeOffset="316.02">1173 2371 5641 0 0,'0'0'669'0'0,"0"0"-272"0"0,0 0 1 0 0,0 0-102 0 0,9-4 25 0 0,8-5-146 0 0,-17 9-175 0 0,24-12 192 0 0,6-4 39 0 0,31-17 332 0 0,-42 23-54 0 0,-1-2 0 0 0,0 0 0 0 0,12-11-509 0 0,-10 5 465 0 0,-1-2-47 0 0,-7 9-216 0 0,25-28 415 0 0,-1 0-111 0 0,-2-3-95 0 0,-1 0-78 0 0,18-27 78 0 0,23-38 59 0 0,0-10-43 0 0,-5-9-58 0 0,-5-4-76 0 0,-6 0-90 0 0,-34 65-98 0 0,-15 37-25 0 0,-5 12-1 0 0,-1-1 36 0 0,0 0 42 0 0,-1 1 51 0 0,-2 7-66 0 0,0 2 33 0 0,0 5-115 0 0,0 0 0 0 0,-1 0 1 0 0,1 1-1 0 0,0-1 0 0 0,-1 0 0 0 0,1 1 1 0 0,-1-1-1 0 0,0 0 0 0 0,0 1 0 0 0,0-1-60 0 0,-5-5 265 0 0,-2 2-83 0 0,0 3-128 0 0,0 0-68 0 0,-19 1 45 0 0,1 4-45 0 0,-5 6-48 0 0,-14 13-88 0 0,26-10 22 0 0,0 1 0 0 0,-13 13 128 0 0,10-7-49 0 0,1 1 36 0 0,-7 8-35 0 0,-15 18 48 0 0,8-3-28 0 0,-24 39 28 0 0,-22 53-30 0 0,32-43-19 0 0,4-5-68 0 0,5 2 1 0 0,-2 19 116 0 0,26-62-58 0 0,2-1 1 0 0,2 2-1 0 0,3 0 0 0 0,1 0 1 0 0,1 23 57 0 0,4-9-130 0 0,5-22-39 0 0,2-16 10 0 0,2 0-52 0 0,3 0-61 0 0,4 0-70 0 0,10 10-263 0 0,2-3 58 0 0,2-4 52 0 0,2-2 49 0 0,1-3 45 0 0,2-2 40 0 0,-12-10 53 0 0,0 0 0 0 0,7 2 308 0 0,30 6-410 0 0,2-6 57 0 0,13-4-19 0 0,-26-5-141 0 0,18-3 513 0 0,-18-2-253 0 0,-1-2-42 0 0,1-2-45 0 0,-1-2-51 0 0,0-1-55 0 0,-1-3-60 0 0,-2-1-64 0 0,-1-2-68 0 0,15-9-443 0 0,20-12-673 0 0</inkml:trace>
  <inkml:trace contextRef="#ctx0" brushRef="#br0" timeOffset="583.035">3420 5 10581 0 0,'-5'-3'1215'0'0,"1"2"-101"0"0,2 1-603 0 0,0 1-36 0 0,1 0-38 0 0,-1 0-41 0 0,1 1-46 0 0,0 0-49 0 0,0 1-51 0 0,0-1-56 0 0,0 1-58 0 0,1 0-62 0 0,-1 0-66 0 0,0 0-67 0 0,0 0-69 0 0,1 0-72 0 0,-14 50 255 0 0,6-21 20 0 0,-2 4 44 0 0,-6 27 135 0 0,0 1-39 0 0,-13 67 117 0 0,-3 28-61 0 0,-9 78 12 0 0,14-25 87 0 0,3 104-370 0 0,15-51 83 0 0,6-134-95 0 0,1 0-46 0 0,2-80 21 0 0,2 160-252 0 0,5-71 1 0 0,-3-82 123 0 0,1-1-35 0 0,0 1-41 0 0,1-1-46 0 0,-1-19 20 0 0,-1-13 44 0 0,0-4-15 0 0,1 0-66 0 0,-1-4-10 0 0,0-1-67 0 0,1 1-75 0 0,0-1-86 0 0,-1-2 18 0 0,0 0-72 0 0,1-1-76 0 0,-1 0-84 0 0,1 1-87 0 0,0-1-95 0 0,0 0-99 0 0,0 0-105 0 0,-3-6-22 0 0,1 0-662 0 0</inkml:trace>
  <inkml:trace contextRef="#ctx0" brushRef="#br0" timeOffset="766.688">2568 1419 13761 0 0,'0'0'934'0'0,"0"0"-398"0"0,1 0-186 0 0,0 0-219 0 0,0 0-34 0 0,14 0-361 0 0,-1 0 49 0 0,1 0 46 0 0,0-1 43 0 0,0 1 39 0 0,0 0 35 0 0,15-1 41 0 0,0-1 99 0 0,0 1 70 0 0,69-7 530 0 0,-56 3-474 0 0,-21 3-159 0 0,0-1-49 0 0,-1 0-59 0 0,1 0-69 0 0,57-10 69 0 0,0-1 51 0 0,178-39 146 0 0,-147 28-116 0 0,3-1-91 0 0,-57 13-18 0 0,1-1-42 0 0,-11 3-13 0 0,1 0-37 0 0,-1 1-39 0 0,1-1-42 0 0,0 0-47 0 0,-1 0-49 0 0,1 1-54 0 0,0 0-56 0 0,-1 0-60 0 0,1 0-64 0 0,0 1-66 0 0,0-1-71 0 0,0 1-75 0 0,0 1-76 0 0,0 0-82 0 0,0 0-83 0 0,-23 4 285 0 0,1 1-40 0 0,3-1-200 0 0,15-2-539 0 0,-43 6 1525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2 318 3676 0 0,'0'0'1233'0'0,"0"0"-866"0"0,0 0-38 0 0,0 0 21 0 0,0 0-64 0 0,0 0-52 0 0,0 0-44 0 0,0 2 50 0 0,0 25 32 0 0,0 15-115 0 0,-1 15 10 0 0,1-12-24 0 0,1-3 12 0 0,1 2 44 0 0,2 34 129 0 0,1 18 18 0 0,0-1-53 0 0,1 0-47 0 0,0 0-41 0 0,1 20-3 0 0,1-1-39 0 0,23 226 204 0 0,-19-234-194 0 0,3-1-38 0 0,-5-46-49 0 0,3 0 1 0 0,11 26-87 0 0,-11-52 58 0 0,4 0-74 0 0,3-3-57 0 0,4-3-41 0 0,-19-23 85 0 0,0 0-1 0 0,0 1 1 0 0,0-2-1 0 0,1 1 1 0 0,-1-1-1 0 0,1 0 1 0 0,0 0-1 0 0,0 0 1 0 0,0-1-1 0 0,0 0 1 0 0,0 0-1 0 0,1 0 1 0 0,5 0 29 0 0,-6-2-21 0 0,0 1 0 0 0,-1-1 1 0 0,1-1-1 0 0,0 1 0 0 0,0-1 0 0 0,3-1 21 0 0,26-9-10 0 0,-3-8 48 0 0,-17 8 10 0 0,-1 0 1 0 0,0-1 0 0 0,5-7-49 0 0,14-17 175 0 0,15-21-175 0 0,23-43 112 0 0,55-111 48 0 0,-117 195-145 0 0,158-305 209 0 0,-129 237-118 0 0,-3 0 54 0 0,-3-2 68 0 0,-3-1 84 0 0,41-153 550 0 0,-48 160-530 0 0,-3 3 54 0 0,-16 68-222 0 0,-1 0-65 0 0,-1-1-42 0 0,3-11 11 0 0,-4 14-14 0 0,1-4 116 0 0,0 6-30 0 0,-1-1 46 0 0,0-1 176 0 0,0 3-134 0 0,1 0 36 0 0,-1 0 38 0 0,0-1 41 0 0,0 1 44 0 0,0 0 45 0 0,0 4-119 0 0,0 0-63 0 0,0 0-36 0 0,0-1-107 0 0,0 1-77 0 0,0 3-82 0 0,0 0 71 0 0,-2 25-188 0 0,-7 15-165 0 0,3-15 138 0 0,3-9 93 0 0,-6 53-75 0 0,1 1 74 0 0,2 10 45 0 0,0 112-7 0 0,5-127 9 0 0,3 30-58 0 0,5 0 115 0 0,3-6 7 0 0,6 12-7 0 0,-8-66 25 0 0,2 0-46 0 0,2-1-44 0 0,2-2-39 0 0,3 0-38 0 0,2-3-33 0 0,-10-18 29 0 0,1-1-1 0 0,0 0 1 0 0,5 4 146 0 0,4 1-141 0 0,-13-13 81 0 0,-1-1 1 0 0,1 0-1 0 0,0-1 0 0 0,0 1 1 0 0,1-1-1 0 0,-1-1 0 0 0,5 2 60 0 0,9 1-131 0 0,2-4 32 0 0,0-4 50 0 0,0-5 63 0 0,-15 4 7 0 0,0 1 0 0 0,-1-1 0 0 0,0 0 0 0 0,0-1 0 0 0,5-4-21 0 0,2-4 93 0 0,-1-1-1 0 0,0 0 1 0 0,8-12-93 0 0,24-41 183 0 0,-1-2-52 0 0,-4-4-43 0 0,-1-1-34 0 0,17-47-18 0 0,17-62-32 0 0,-26 55-43 0 0,14-71 26 0 0,-14-2-22 0 0,-26 66-43 0 0,-6-14-95 0 0,-9 50-35 0 0,-4 58 79 0 0,0 1-33 0 0,0-1-39 0 0,-1 2-44 0 0,0 34 197 0 0,0-24-154 0 0,-2 18 66 0 0,1 6 14 0 0,-1-1-44 0 0,0 0-54 0 0,-1 0-66 0 0,2 4 56 0 0,0 0-38 0 0,-1 1-355 0 0,0 1 65 0 0,1 2-327 0 0,-1 2-156 0 0,1 0 421 0 0,1 0 182 0 0,0-1 96 0 0,-2 12-1073 0 0,0 3-100 0 0,-3 16-1666 0 0</inkml:trace>
  <inkml:trace contextRef="#ctx0" brushRef="#br0" timeOffset="316.989">2658 1521 1852 0 0,'14'4'1182'0'0,"-6"-3"-428"0"0,-2-1-178 0 0,0-1-68 0 0,-1-1-153 0 0,0-1-73 0 0,0-1-87 0 0,0-2-98 0 0,3-3 444 0 0,0 0-36 0 0,-1-1-34 0 0,0 0-32 0 0,7-10 344 0 0,-2-2-114 0 0,1 1-103 0 0,-2-1-93 0 0,0-1-81 0 0,-1 0-69 0 0,2-5-13 0 0,-2 0-65 0 0,0 1-59 0 0,14-47 257 0 0,-14 43-226 0 0,5-17 59 0 0,-2-1-56 0 0,0 0-48 0 0,-1 0-39 0 0,8-48 43 0 0,-4 7 95 0 0,-1-48-271 0 0,-11 68 131 0 0,-3 0 61 0 0,-1 53-151 0 0,-1 0 75 0 0,-1-3 97 0 0,-6-8 205 0 0,7 25-357 0 0,0 0 0 0 0,-1 0 0 0 0,1 0 0 0 0,-1 0 0 0 0,0 0 0 0 0,0 1 0 0 0,0-1 0 0 0,0 1 0 0 0,0-1 0 0 0,0 1 0 0 0,-1 0 0 0 0,-2-2-61 0 0,-9-3 194 0 0,-3 2-52 0 0,-11 5-40 0 0,1 5-51 0 0,19-2-53 0 0,0 0 0 0 0,0 1 0 0 0,1 0 0 0 0,-1 0 0 0 0,-4 4 2 0 0,-4 4-54 0 0,0 1 1 0 0,1 0-1 0 0,1 1 1 0 0,-10 13 53 0 0,5-4-33 0 0,2 0 0 0 0,0 1 0 0 0,-1 5 33 0 0,0 4-20 0 0,2 0 1 0 0,1 2-1 0 0,1-1 1 0 0,2 2 19 0 0,-1 8-43 0 0,1 1 0 0 0,3 1-1 0 0,2 3 44 0 0,1-1-192 0 0,2 26 192 0 0,4-31-35 0 0,3 20 35 0 0,1-28 15 0 0,1-1 0 0 0,1 1 0 0 0,7 14-15 0 0,12 24-11 0 0,-14-47-71 0 0,12 19 82 0 0,5 0-112 0 0,3-2-57 0 0,-11-20 14 0 0,0-1 1 0 0,1-1-1 0 0,1 0 1 0 0,14 7 154 0 0,9 4-241 0 0,3-4-32 0 0,-7-8 13 0 0,2-3-35 0 0,2-3-41 0 0,0-3-47 0 0,-2-4-871 0 0,41 2 1254 0 0,-28-7-581 0 0,-17-2 102 0 0,1-2-76 0 0,-18 0 206 0 0,0 0-34 0 0,0 0-37 0 0,0-1-40 0 0,0-1-45 0 0,-1 0-48 0 0,1 0-52 0 0,0-1-54 0 0,2-1-242 0 0,-1 0-80 0 0,5-2-273 0 0,13-4-714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5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558 1816 7769 0 0,'-9'-9'1005'0'0,"-1"2"-120"0"0,-1 0-111 0 0,1 2-105 0 0,-1 0-95 0 0,0 1-87 0 0,0 1-78 0 0,-1 1-71 0 0,3 0-112 0 0,-1 1-35 0 0,-9-1 101 0 0,-5 2-56 0 0,-12 1 5 0 0,27 0-289 0 0,0 0-1 0 0,0 0 1 0 0,-1 1 0 0 0,1 0-1 0 0,-5 3 49 0 0,0 0-53 0 0,2 0-1 0 0,-1 1 0 0 0,-6 5 54 0 0,-35 26-82 0 0,6 5 79 0 0,39-34-41 0 0,1 2 1 0 0,-1-1 0 0 0,-6 11 43 0 0,5-4-75 0 0,1 1 1 0 0,0-1 0 0 0,1 2 0 0 0,-1 2 74 0 0,-1 9-143 0 0,0 1 1 0 0,1 5 142 0 0,-4 26-109 0 0,2 9-155 0 0,-2 69 264 0 0,11-38-223 0 0,3 6 223 0 0,3-68-31 0 0,3 0-54 0 0,-1-13-16 0 0,3-1-46 0 0,-1-5-16 0 0,1 0-43 0 0,1-1-47 0 0,2-1-53 0 0,5 3-253 0 0,4-7 101 0 0,2-5 100 0 0,2-5 92 0 0,0-6 90 0 0,0-4 85 0 0,-1-3 80 0 0,-2-4 75 0 0,-9 3-18 0 0,0-1 0 0 0,-1 0 1 0 0,-1-1-1 0 0,1 0 0 0 0,-2-1 0 0 0,0 0 1 0 0,3-5-47 0 0,10-19 151 0 0,-2-1 1 0 0,3-12-152 0 0,25-56 165 0 0,-6-3-37 0 0,5-30 186 0 0,18-91-314 0 0,-30 70 159 0 0,-20 76-89 0 0,-3-2 55 0 0,-2 6 26 0 0,16-238 539 0 0,-22 235-532 0 0,-1 0-43 0 0,1-188 140 0 0,-6 156-108 0 0,-1 47-23 0 0,0 0 38 0 0,-6-79 483 0 0,-8-13-645 0 0,-2 32 362 0 0,10 88-133 0 0,-2 1 112 0 0,-2 1 93 0 0,-1 4 72 0 0,12 31-342 0 0,0 2-37 0 0,-1-2 27 0 0,0 3-110 0 0,1 2-80 0 0,-3 10-297 0 0,4-8 273 0 0,-1-2 39 0 0,-1 13-190 0 0,0 1 40 0 0,-1 15-70 0 0,-1 16 80 0 0,-55 514 365 0 0,33-281-158 0 0,5 2-56 0 0,16-197 6 0 0,1-1 38 0 0,0 186 188 0 0,5-155-150 0 0,2 22-72 0 0,5 25-83 0 0,1-53-21 0 0,-1-42-5 0 0,2 0-45 0 0,3-1-56 0 0,2-2-68 0 0,-11-50 260 0 0,0 0-51 0 0,0 0-49 0 0,1-1-47 0 0,0 0-44 0 0,1 0-44 0 0,0 0-41 0 0,0-1-38 0 0,1-1-38 0 0,1 0-35 0 0,9 10-502 0 0,2-2-118 0 0,4-2-101 0 0,-4-7 207 0 0,10 3-557 0 0,20 7-975 0 0</inkml:trace>
  <inkml:trace contextRef="#ctx0" brushRef="#br0" timeOffset="350.229">1603 1429 7981 0 0,'-5'8'808'0'0,"1"-1"-81"0"0,-1 1-78 0 0,1-1-74 0 0,0 1-69 0 0,0 0-66 0 0,0 0-62 0 0,0-1-57 0 0,0 1-53 0 0,1 0-51 0 0,-1 0-45 0 0,1 0-42 0 0,0 0-37 0 0,0 0-34 0 0,-3 9-26 0 0,-1 5-120 0 0,-8 30-287 0 0,10-34 325 0 0,2-7 67 0 0,1-1 41 0 0,-1 0 46 0 0,1 0 55 0 0,1-9-134 0 0,-8 38 55 0 0,1 0 33 0 0,-5 28 133 0 0,-8 93 408 0 0,17-111-487 0 0,1 0-37 0 0,2 35 67 0 0,2-45-59 0 0,3 1 1 0 0,0 0-1 0 0,3-1 1 0 0,2 2-140 0 0,12 27 147 0 0,-13-46-69 0 0,12 21-78 0 0,-10-26-9 0 0,0 1 0 0 0,7 6 9 0 0,5 4-54 0 0,3-3-33 0 0,-16-17 41 0 0,0 0-1 0 0,0-1 1 0 0,1 0 0 0 0,0 0 0 0 0,1-1 0 0 0,-1-1 0 0 0,1 0 0 0 0,1 0 46 0 0,-1-1-40 0 0,0 0 0 0 0,1-2 0 0 0,-1 1 1 0 0,1-1-1 0 0,0-1 40 0 0,0 0-24 0 0,0 0-1 0 0,-1-1 1 0 0,1-1-1 0 0,1 0 25 0 0,-1-1-2 0 0,0 0 0 0 0,-1-1 0 0 0,1 0 0 0 0,1-2 2 0 0,4-2 5 0 0,-1 0 1 0 0,0-1-1 0 0,0-1 1 0 0,-1-1-1 0 0,0 0 1 0 0,-1-1-1 0 0,0 0 1 0 0,4-6-6 0 0,8-10 20 0 0,-1-1 1 0 0,-1-1 0 0 0,12-20-21 0 0,-5 2-15 0 0,-2-1 0 0 0,2-7 15 0 0,-7 5-77 0 0,-2-1 1 0 0,1-10 76 0 0,-6 11-130 0 0,-3-1 0 0 0,1-19 130 0 0,-6 23-175 0 0,-3-2 1 0 0,-1-30 174 0 0,-7 8-243 0 0,-7 0 35 0 0,3 40 92 0 0,-1 1 0 0 0,-2 0 1 0 0,-9-18 115 0 0,8 22-69 0 0,-2 1 0 0 0,0 1 1 0 0,-2 0-1 0 0,-1 1 1 0 0,-1 0-1 0 0,0 1 0 0 0,-2 1 1 0 0,-1 1-1 0 0,-11-9 69 0 0,-22-12-219 0 0,-5 7 100 0 0,0 9 73 0 0,34 17 44 0 0,0 1 1 0 0,-1 1 0 0 0,1 1-1 0 0,-1 1 1 0 0,-1 1 0 0 0,-2 1 1 0 0,5 2-23 0 0,0 0 1 0 0,-7 2 22 0 0,-9 4-33 0 0,2 3-61 0 0,1 3-57 0 0,2 4-50 0 0,2 2-45 0 0,1 4-39 0 0,13-9-46 0 0,1 1-1 0 0,-6 8 332 0 0,-25 33-718 0 0,30-31 279 0 0,2 1 0 0 0,0 0 1 0 0,1 1-1 0 0,-7 22 439 0 0,1 8-578 0 0,-4 32-405 0 0,16-48 457 0 0,4-17 167 0 0,1 1-64 0 0,0 0-76 0 0,0 1-88 0 0,2-2-55 0 0,-1 1-84 0 0,1 5-226 0 0,-1 15-567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12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642 189 1344 0 0,'4'-24'2324'0'0,"-4"16"-1643"0"0,0 0-58 0 0,-1 1-161 0 0,-1 0-64 0 0,-1 1-74 0 0,-1-1-86 0 0,0 1 62 0 0,-1-1-44 0 0,-3-10 149 0 0,0 0-123 0 0,-5-20 316 0 0,11 31-379 0 0,-1-3 15 0 0,2 5-113 0 0,-1 0 38 0 0,1-1 147 0 0,0 1 65 0 0,1 2-137 0 0,0-1 38 0 0,0 3-11 0 0,0 0-26 0 0,0 0-159 0 0,0 0-46 0 0,0 0-118 0 0,0 4 57 0 0,0 20-174 0 0,2-2 118 0 0,0-6 85 0 0,1 0 42 0 0,4 18 128 0 0,1 8 63 0 0,15 79 271 0 0,-8-38-294 0 0,1 11-69 0 0,12 61-64 0 0,2 1 42 0 0,61 322 365 0 0,-41-223-238 0 0,-18-85-120 0 0,-5-29-57 0 0,-1 0-43 0 0,21 144-80 0 0,-13-21-211 0 0,-6 140 267 0 0,-26-361-86 0 0,-1 0 36 0 0,2 100-7 0 0,-2-82 4 0 0,0 13-98 0 0,-1-35 11 0 0,0 0-52 0 0,0 1-61 0 0,1-1-69 0 0,-1-16-64 0 0,0-7 91 0 0,1-3 6 0 0,0-1-50 0 0,0-1 9 0 0,1-1-52 0 0,0 0-58 0 0,1-1-66 0 0,-1-5 169 0 0,1 0-99 0 0,0 0-100 0 0,2-1-98 0 0,-1-1-100 0 0,0-1-99 0 0,0-4-98 0 0,-1-2-99 0 0,0-6 93 0 0,0-11-562 0 0</inkml:trace>
  <inkml:trace contextRef="#ctx0" brushRef="#br0" timeOffset="262.325">124 1887 9193 0 0,'0'0'698'0'0,"0"0"-275"0"0,0 0 16 0 0,0 0-268 0 0,0 0-38 0 0,0 0 1 0 0,0 0-51 0 0,-20 12-29 0 0,-62 38-45 0 0,64-37-59 0 0,15-7-93 0 0,8-4-87 0 0,1-2-76 0 0,-4 0 100 0 0,33 3-50 0 0,-1-1 61 0 0,1-2 56 0 0,-1-1 51 0 0,16-2 37 0 0,0-4 81 0 0,0-1 63 0 0,-1-3 42 0 0,19-7 309 0 0,2-4-444 0 0,-12 1 144 0 0,7-3-75 0 0,-33 11-84 0 0,0 0-40 0 0,141-62 192 0 0,44-33-137 0 0,-89 38-35 0 0,-2-4-101 0 0,-48 26-17 0 0,-1-2-62 0 0,-1 0-72 0 0,-2-2-81 0 0,0-1-89 0 0,-2 0-98 0 0,-1-1-108 0 0,-2-1-116 0 0,-66 53 747 0 0,45-37-662 0 0,-19 15 158 0 0,-6 4 20 0 0,-2 1-81 0 0,0-1-107 0 0,-2 0-82 0 0,4-4-237 0 0,9-11-600 0 0,-32 35 1623 0 0</inkml:trace>
  <inkml:trace contextRef="#ctx0" brushRef="#br0" timeOffset="829.328">1800 134 7981 0 0,'0'11'314'0'0,"0"0"-45"0"0,0 6 70 0 0,0 0-91 0 0,0 0-80 0 0,0 0-66 0 0,0 1-53 0 0,1 1-53 0 0,3 43-162 0 0,-1-34 127 0 0,-1-12 53 0 0,1 1 41 0 0,22 122 57 0 0,5 0 116 0 0,-6-35 5 0 0,1 0 42 0 0,28 104 362 0 0,18 73 277 0 0,-27-93-352 0 0,7 60-91 0 0,-5 2-69 0 0,-10 0-57 0 0,-11 0-45 0 0,-19-164-154 0 0,0-5-19 0 0,-2-28 26 0 0,0-8 55 0 0,0 0 101 0 0,-4-37-222 0 0,1 10 212 0 0,3-13-235 0 0,0-4-87 0 0,0-3-48 0 0,7-4-242 0 0,-2-2 78 0 0,4-6-5 0 0,0-4 94 0 0,-10 13 119 0 0,16-21-23 0 0,-1 0 45 0 0,60-110 182 0 0,-15 21-149 0 0,-32 57-48 0 0,38-69-78 0 0,-4 6-79 0 0,1 0-76 0 0,0 2-71 0 0,1 5-64 0 0,-26 47 108 0 0,-15 26-74 0 0,2 2-1 0 0,16-18 355 0 0,-22 34-21 0 0,1 2-47 0 0,1 3-40 0 0,2 3-33 0 0,-18 11 47 0 0,1 0 0 0 0,0 1 0 0 0,8-2 94 0 0,-8 3-72 0 0,-1 0 0 0 0,1 1 1 0 0,0 0-1 0 0,-1 1 0 0 0,1 0 0 0 0,0 0 1 0 0,1 1 71 0 0,10 3-96 0 0,-1 3 36 0 0,-12-4 54 0 0,-1 0 1 0 0,0 1-1 0 0,0 0 0 0 0,3 3 6 0 0,21 22 77 0 0,-2 2 71 0 0,-26-28-133 0 0,21 24 202 0 0,-1 2-40 0 0,21 30 76 0 0,-5-4-105 0 0,45 75 109 0 0,-44-68-78 0 0,0-1 103 0 0,-6-9-93 0 0,1 1-43 0 0,5 7-31 0 0,0 0-49 0 0,1-1-45 0 0,1-1-42 0 0,2-1-37 0 0,3-3-33 0 0,-12-16-180 0 0,30 24 271 0 0,-36-38-89 0 0,2-2-37 0 0,-16-13 30 0 0,0 0 1 0 0,1-1-1 0 0,0-1 1 0 0,0 0-1 0 0,10 2 96 0 0,-13-6-73 0 0,-1 0 0 0 0,1-1-1 0 0,6 1 74 0 0,-8-2-38 0 0,0-1 0 0 0,0 0 0 0 0,0 0-1 0 0,4-2 39 0 0,22-6-45 0 0,0-7 60 0 0,-23 8 31 0 0,-1-1 1 0 0,0 0-1 0 0,0-1 1 0 0,-1 0 0 0 0,0-1-1 0 0,0 0 1 0 0,-1-1-1 0 0,-1 0 1 0 0,4-6-47 0 0,1-3 87 0 0,0-1 0 0 0,0-4-87 0 0,22-47 88 0 0,-17 27-76 0 0,-2-1 0 0 0,0-6-12 0 0,0-9-70 0 0,2-27 70 0 0,-6 12-80 0 0,-3-1-37 0 0,-3 1-39 0 0,-2-1-46 0 0,-2 16-161 0 0,-4-1 0 0 0,-3-28 363 0 0,-2 42-313 0 0,-2 0 0 0 0,-12-39 313 0 0,8 46-469 0 0,-15-31 469 0 0,18 49-24 0 0,3 11-61 0 0,0-1 1 0 0,-1 2 0 0 0,-5-8 84 0 0,-4 0-51 0 0,6 10 68 0 0,1 2 42 0 0,-2 1 51 0 0,-1 1 57 0 0,0 2 68 0 0,-1 1 75 0 0,-2 2 85 0 0,0 1 93 0 0,-8 4 173 0 0,2 3-76 0 0,2 2-70 0 0,1 2-65 0 0,2 3-59 0 0,1 1-55 0 0,1 2-48 0 0,2 1-42 0 0,-5 14 71 0 0,4 2-74 0 0,0 7-15 0 0,1 19 60 0 0,9-28-71 0 0,1 1-1 0 0,1 0 1 0 0,3 18-217 0 0,2-20 179 0 0,0 0 0 0 0,3 6-179 0 0,4 3 107 0 0,1 0-34 0 0,4-1-40 0 0,2-1-47 0 0,7 8-48 0 0,2-2 0 0 0,3 0 0 0 0,1-2 0 0 0,21 22 62 0 0,-10-18-117 0 0,3-2 0 0 0,6 2 117 0 0,43 31-197 0 0,5-8-51 0 0,4-6-63 0 0,2-7-73 0 0,-92-50 218 0 0,0 0 35 0 0,14 6-45 0 0,-2-1 84 0 0,34 16-23 0 0,-40-20 54 0 0,-1 0-37 0 0,0 0-53 0 0,1-1-66 0 0,0 1-80 0 0,1-1-95 0 0,-6-2 47 0 0,0 0-62 0 0,0 0-65 0 0,0 0-72 0 0,1-1-76 0 0,0 1-82 0 0,0-1-86 0 0,0 1-93 0 0,-6-3 67 0 0,1 1-66 0 0,2 0-239 0 0,8 2-631 0 0,-20-5 1747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26.3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 0 1332 0 0,'0'0'1550'0'0,"0"0"-928"0"0,0 0 1600 0 0,0 0-1310 0 0,0 0-417 0 0,0 0-50 0 0,0 0-60 0 0,0 0-57 0 0,0 0-52 0 0,0 0-45 0 0,0 0-5 0 0,0 0-47 0 0,0 0-13 0 0,0 0 21 0 0,0 0 89 0 0,0 0 70 0 0,0 0-48 0 0,0 0 39 0 0,0 0 422 0 0,0 0-449 0 0,0 0-90 0 0,-5 20 32 0 0,-18 60 88 0 0,20-66-270 0 0,1-3-50 0 0,0 4-62 0 0,3-3-59 0 0,5 7-140 0 0,-1-7 158 0 0,0-3 116 0 0,-3-4 26 0 0,0 0 34 0 0,20 60 342 0 0,-9-24-171 0 0,-3-13-124 0 0,19 56 196 0 0,-1 3-52 0 0,-8-22-118 0 0,2 0-40 0 0,64 185 203 0 0,-2 1-65 0 0,14 51-13 0 0,46 157 39 0 0,-96-311-241 0 0,27 72-22 0 0,-16-48 25 0 0,22 54-87 0 0,-53-151-24 0 0,3 0-48 0 0,25 59-40 0 0,6 13 28 0 0,-5 0 83 0 0,-47-120 34 0 0,52 146 5 0 0,4 43-3 0 0,20 130 64 0 0,-53-198-66 0 0,-11-51-21 0 0,35 127 60 0 0,-17-88-93 0 0,-9-40-85 0 0,-15-48 26 0 0,2-1-35 0 0,19 41-275 0 0,-31-74 350 0 0,11 11-115 0 0,-6-9 88 0 0,-6-7-104 0 0,2-1 66 0 0,0 1 52 0 0,1-1 42 0 0,-3-3 38 0 0,0 1 0 0 0,0-1 1 0 0,-1 1-1 0 0,1-1 0 0 0,-2 1 1 0 0,4 6 7 0 0,-6-10 8 0 0,2 1-33 0 0,7 7-133 0 0,-4-5 108 0 0,-1-3 72 0 0,-3-1 55 0 0,0-2 61 0 0,7-26 178 0 0,2-16 19 0 0,-6 24-195 0 0,23-96 147 0 0,-2 0-92 0 0,-1 1-79 0 0,-2-1-63 0 0,2-24-51 0 0,30-254-137 0 0,-39 222 118 0 0,4-58-59 0 0,4-1 52 0 0,3 0 62 0 0,0 1 72 0 0,-10 111-33 0 0,11-59-8 0 0,0 1-1 0 0,-18 118-73 0 0,3 0 0 0 0,8-17 5 0 0,-2 14-90 0 0,-9 32-1 0 0,1-1-37 0 0,-10 27-30 0 0,1 1 37 0 0,3 4-26 0 0,-1 4 96 0 0,1 2 60 0 0,0 0 28 0 0,15 24 183 0 0,0 2-63 0 0,7 20-10 0 0,-2 1-70 0 0,61 144 55 0 0,-4 3-57 0 0,-4 1-51 0 0,-2 0-44 0 0,-43-115-1 0 0,54 143 17 0 0,114 302-56 0 0,18-12-107 0 0,-187-451 151 0 0,2 1-52 0 0,40 68-184 0 0,-49-98 120 0 0,1 0 0 0 0,3-1 0 0 0,1-2 0 0 0,1-1 0 0 0,13 10 132 0 0,-8-17-180 0 0,-26-23 113 0 0,-1-1 0 0 0,1 0 0 0 0,1 0 0 0 0,-1-1 0 0 0,1 0-1 0 0,0-1 1 0 0,0 0 0 0 0,2 0 67 0 0,24 1-164 0 0,-1-8 48 0 0,-29 1 105 0 0,0 1-1 0 0,-1-1 1 0 0,1-1 0 0 0,3-1 11 0 0,-3 0 11 0 0,-1 1 1 0 0,1-1-1 0 0,-1-1 0 0 0,3-1-11 0 0,5-6 39 0 0,-1-1 0 0 0,0-1-1 0 0,-1 0 1 0 0,-1 0-1 0 0,0-1 1 0 0,-1-1-1 0 0,0 1 1 0 0,4-13-39 0 0,10-23 159 0 0,-3-1 1 0 0,4-20-160 0 0,28-99 263 0 0,33-201 64 0 0,-22-11-43 0 0,-14-5-46 0 0,-10 1-49 0 0,-16 135-120 0 0,-6-1 37 0 0,14-573 346 0 0,-32 474-283 0 0,-8 60-115 0 0,-6 96 18 0 0,-1 80 98 0 0,-6-11-170 0 0,-6 8 131 0 0,-8 4 36 0 0,21 74-82 0 0,7 23-40 0 0,0 1 0 0 0,-2-1-1 0 0,-6-8-44 0 0,-18-21 135 0 0,24 37-204 0 0,0-1 75 0 0,-24-24 203 0 0,17 23-195 0 0,7 5-73 0 0,-1 0-69 0 0,0 2-85 0 0,-1 0-100 0 0,0 1-116 0 0,6 3 166 0 0,-1-1-34 0 0,0 1-37 0 0,0 0-38 0 0,0 1-41 0 0,0 0-42 0 0,3 0 2 0 0,1 0-42 0 0,0 0-57 0 0,0 1-68 0 0,0 0-82 0 0,1 0-93 0 0,-1 1-106 0 0,1 0-119 0 0,0-1 364 0 0,0 0-37 0 0,0 1-533 0 0,-1 1-694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5.4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4388 0 0,'0'0'675'0'0,"0"0"-254"0"0,0 0-102 0 0,0 0-39 0 0,0 0 3 0 0,0 0-66 0 0,0 0-58 0 0,0 0-46 0 0,0 0-25 0 0,0 0 60 0 0,0 2-18 0 0,2 19 116 0 0,-1 0-139 0 0,3 28 58 0 0,-2-24-69 0 0,1 9 64 0 0,0 6 86 0 0,2 15 27 0 0,1 0-36 0 0,7 55 140 0 0,1 0-114 0 0,1 0-94 0 0,6 47-50 0 0,7 79-95 0 0,-27-223-166 0 0,0-1 103 0 0,-1 0 67 0 0,1 17 97 0 0,-1-20-119 0 0,0-1-37 0 0,0 1-51 0 0,0 0-64 0 0,-1 0-77 0 0,1 0-90 0 0,0-3 50 0 0,0-1-48 0 0,0 1-53 0 0,0 0-55 0 0,0-1-61 0 0,0 1-63 0 0,0-1-68 0 0,0 1-71 0 0,0-4 28 0 0,0 0-455 0 0,0-1-709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6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281 1 3148 0 0,'0'0'1786'0'0,"0"0"201"0"0,0 0-1170 0 0,0 0-53 0 0,0 0-104 0 0,0 0-291 0 0,0 0-55 0 0,0 0-51 0 0,0 0-43 0 0,0 0-7 0 0,0 0-47 0 0,0 0-13 0 0,0 0 13 0 0,-3 1 102 0 0,-18 10-117 0 0,-16 8-97 0 0,-27 14-20 0 0,24-11 29 0 0,11-4 81 0 0,18-9-29 0 0,0-1 33 0 0,1 1 39 0 0,-1 1 42 0 0,3-3-59 0 0,-1 2 193 0 0,-1 1-81 0 0,4-3-159 0 0,2 1-68 0 0,1-3-61 0 0,1 0-35 0 0,1 0-38 0 0,1 1-40 0 0,0-1-45 0 0,1 1-47 0 0,1-1-51 0 0,2 1-53 0 0,2 3 117 0 0,1 0 0 0 0,0-1 0 0 0,9 8 198 0 0,28 21-516 0 0,6-6 86 0 0,1-1 94 0 0,-21-13 184 0 0,24 13 34 0 0,33 20-21 0 0,-2 3 54 0 0,-54-30 46 0 0,17 15 39 0 0,-27-19 1 0 0,0 1 0 0 0,9 13-1 0 0,-24-25 19 0 0,1 0 0 0 0,-2 0 0 0 0,1 0 0 0 0,-1 1 0 0 0,0 0 0 0 0,-1 0 1 0 0,4 9-20 0 0,-6-10 28 0 0,0 0 1 0 0,0 0 0 0 0,-1 0-1 0 0,0 1 1 0 0,0-1 0 0 0,-1 4-29 0 0,-3 30 251 0 0,1-32-160 0 0,0 0 0 0 0,0 0 0 0 0,-1-1 0 0 0,0 1 0 0 0,-1-1 0 0 0,0 1 0 0 0,0-1 1 0 0,-1-1-1 0 0,-1 1 0 0 0,0 0-91 0 0,-27 31 330 0 0,13-21-137 0 0,-1 0-1 0 0,-2-1-192 0 0,-50 32 267 0 0,-5-5-124 0 0,39-26-120 0 0,0-1-34 0 0,-12 2-51 0 0,28-12 10 0 0,-2-1-76 0 0,12-3 23 0 0,0-1-33 0 0,-8 1-181 0 0,10-2 111 0 0,1-1-36 0 0,-1 0-39 0 0,1 0-42 0 0,-1 0-45 0 0,1-1-48 0 0,-16-3-1064 0 0,18 0 817 0 0,2-1 143 0 0,1 0-56 0 0,2 1 125 0 0,0-1-43 0 0,1 1-141 0 0,-2-3-367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8.4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233 1 3436 0 0,'0'7'499'0'0,"0"1"-57"0"0,0 0-54 0 0,1-1-50 0 0,0 1-46 0 0,-1-1-43 0 0,1 1-41 0 0,0-1-36 0 0,0 2-9 0 0,0 0-41 0 0,2 9 18 0 0,0-2-98 0 0,5 21-60 0 0,-5-20 45 0 0,0-1 75 0 0,-1-5 25 0 0,0 0 61 0 0,11 69 352 0 0,-2 1-43 0 0,-2-1-57 0 0,-2 1-73 0 0,-2-27-171 0 0,-1 0-45 0 0,0 1-49 0 0,0-1-54 0 0,2 17-74 0 0,-3-17 95 0 0,0 1-51 0 0,2 122-97 0 0,-5-101 87 0 0,0 1 99 0 0,0-38 0 0 0,0 0 43 0 0,0-7 15 0 0,-1 1 40 0 0,1 0 42 0 0,0-1 48 0 0,0-28-226 0 0,1-2-49 0 0,0-3-81 0 0,2-6-102 0 0,-3 5 123 0 0,4-13-77 0 0,-1-1 49 0 0,1-8 39 0 0,-1 0 57 0 0,8-39 89 0 0,-2 9-101 0 0,-2-2-54 0 0,2-57-159 0 0,-5 66 84 0 0,-3 32 59 0 0,3-41-555 0 0,-2-41 609 0 0,-3 76-115 0 0,-1 1 1 0 0,-4-15 114 0 0,-3-1-61 0 0,-5 2 49 0 0,1 9-26 0 0,-1 2 87 0 0,-1 2 68 0 0,-3 3 53 0 0,14 14-121 0 0,-1 1 1 0 0,1 0 0 0 0,-1 0 0 0 0,0 0 0 0 0,0 0 0 0 0,0 1 0 0 0,0 0 0 0 0,-1 0 0 0 0,1 0 0 0 0,0 0 0 0 0,-1 1 0 0 0,1 0 0 0 0,-1 1 0 0 0,0-1 0 0 0,1 1 0 0 0,-1 0 0 0 0,-5 0-50 0 0,-18 6 431 0 0,1 6-103 0 0,2 5-85 0 0,2 4-65 0 0,-3 9-25 0 0,12-10-12 0 0,0 1 0 0 0,-5 10-141 0 0,2 9 40 0 0,13-22-73 0 0,3-8-33 0 0,1 0-49 0 0,1 0-60 0 0,1 1-70 0 0,3-1-169 0 0,4-1 58 0 0,2-3 49 0 0,2-1 41 0 0,9 0-101 0 0,9-1-121 0 0,-9-3-169 0 0,1-1-1 0 0,20-2 658 0 0,-24-1-330 0 0,-1 0-51 0 0,3-2-121 0 0,1-2-103 0 0,-11 3 257 0 0,1 0-34 0 0,0-1-37 0 0,1 0-38 0 0,14-8-520 0 0,17-8-640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1 274 1384 0 0,'1'-2'1568'0'0,"0"1"-943"0"0,0-2 526 0 0,1 1-126 0 0,0-1-118 0 0,-1 0-113 0 0,0 0-106 0 0,0 0-99 0 0,1 0-94 0 0,-1 0-14 0 0,0-1-114 0 0,0 1-102 0 0,0-1-90 0 0,1 0-71 0 0,-1-1-95 0 0,-1 2-53 0 0,1-1-34 0 0,1-2-151 0 0,0-5-173 0 0,0 4 195 0 0,-1 2 130 0 0,0 2 84 0 0,0 0 38 0 0,1-2 124 0 0,-2 3-33 0 0,1 0 37 0 0,0-1 41 0 0,0 1 44 0 0,0 0 45 0 0,0 0 50 0 0,2-5-202 0 0,2-4-60 0 0,6-4-95 0 0,12-8-76 0 0,11-9-54 0 0,-7 12-14 0 0,7 0-54 0 0,-19 12 109 0 0,0 1-1 0 0,11-3 94 0 0,-16 6-51 0 0,0 1 0 0 0,0 1 0 0 0,1 0 0 0 0,9 0 51 0 0,-12 1-59 0 0,0 1 1 0 0,0 0-1 0 0,0 1 1 0 0,2 0 58 0 0,-7 0 3 0 0,0 0-1 0 0,0-1 1 0 0,0 1-1 0 0,0 1 1 0 0,0-1-1 0 0,0 0 1 0 0,1 2-3 0 0,20 14 123 0 0,-1 6 99 0 0,-3 0 90 0 0,-11-13-134 0 0,4 5 46 0 0,-1 1 0 0 0,0 1 0 0 0,-2 0 0 0 0,1 2-224 0 0,2 5 407 0 0,-2 1 1 0 0,8 23-408 0 0,-9-15 353 0 0,-1 0 0 0 0,-1 4-353 0 0,0 15 303 0 0,-2-1-37 0 0,-3 11-59 0 0,-6 88 460 0 0,-3-94-461 0 0,-4 1-44 0 0,-3 0-39 0 0,-3-1-33 0 0,-23 56 8 0 0,-3-3-74 0 0,41-105-24 0 0,-117 277-20 0 0,66-163-43 0 0,26-58 26 0 0,10-20-16 0 0,4-7-22 0 0,1 0-39 0 0,9-26 101 0 0,0 0-44 0 0,2 0-39 0 0,-1-1-34 0 0,2 1-64 0 0,1-1-33 0 0,6 11-563 0 0,1-9 309 0 0,-3-3 190 0 0,0-2 78 0 0,1 1 38 0 0,-1-2 63 0 0,0 0 37 0 0,0 1 42 0 0,1-1 47 0 0,10 2-223 0 0,0-1 34 0 0,-3-1 9 0 0,0-1 0 0 0,-1 0 0 0 0,1-1 0 0 0,10-2 166 0 0,4-1-305 0 0,-14 0 114 0 0,0 1-33 0 0,0-1-39 0 0,0 0-44 0 0,0 0-51 0 0,-1-1-56 0 0,5 1-185 0 0,-1-1-106 0 0,0 0-116 0 0,-8 2 364 0 0,0 1-34 0 0,6-1-535 0 0,-1 1-93 0 0,-5 0 149 0 0,3 1-561 0 0,-12 0 1530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53 8753 0 0,'0'0'1176'0'0,"0"0"-448"0"0,0 0-313 0 0,0 0-35 0 0,0 0-38 0 0,0 0-41 0 0,0 0-42 0 0,0 0-41 0 0,0 0-43 0 0,0 0-39 0 0,0 0 2 0 0,0 0-52 0 0,0 0-14 0 0,0 0 104 0 0,0 0-137 0 0,0 0-70 0 0,0 0-191 0 0,8-6 58 0 0,14-11 84 0 0,-8 8 12 0 0,-6 4-9 0 0,0 0-40 0 0,1 1-49 0 0,-1-1-59 0 0,-6 4 109 0 0,-2 0 104 0 0,0 1 12 0 0,0 0 105 0 0,0 0 103 0 0,0 0 68 0 0,0 0-59 0 0,0 1-52 0 0,0 0-43 0 0,0-1-29 0 0,0 1-34 0 0,-1 3 81 0 0,0-3-4 0 0,-3 7 171 0 0,-2 1-58 0 0,0 0-52 0 0,0-1-46 0 0,-1 1-41 0 0,-1-1-34 0 0,-7 9-3 0 0,-4 5-74 0 0,15-17-129 0 0,0-1 62 0 0,-12 13-11 0 0,8-11-34 0 0,4-2-17 0 0,-1-1-64 0 0,1 0-76 0 0,-1-1-92 0 0,0 0-104 0 0,1 0-118 0 0,2-1 243 0 0,-1-1-34 0 0,1 0-37 0 0,0 0-38 0 0,1 0-234 0 0,0 0 298 0 0,1 0-35 0 0,0-1-37 0 0,0 0-41 0 0,0 0-46 0 0,0 0-47 0 0,0-2-458 0 0,0-1-107 0 0,0-1-333 0 0,0-4-861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2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129 504 4528 0 0,'0'0'1801'0'0,"0"0"-721"0"0,0 0-271 0 0,0 0-447 0 0,0 0-35 0 0,0 0 29 0 0,0 0-56 0 0,0 0-51 0 0,0 0-47 0 0,0 0-42 0 0,0 0-38 0 0,0 0 27 0 0,0 0-101 0 0,0-1-47 0 0,9-22-128 0 0,5-17 60 0 0,12-27 27 0 0,-10 30 43 0 0,0 6 94 0 0,0 5 58 0 0,23-26 262 0 0,-26 37-318 0 0,0 1-34 0 0,2-3-44 0 0,10-11-42 0 0,2 1-1 0 0,18-14 22 0 0,10 1 6 0 0,-39 31 31 0 0,0 0 1 0 0,11-4-38 0 0,-21 10-17 0 0,0 1 0 0 0,0 0 0 0 0,1 0 0 0 0,-1 0 1 0 0,1 1-1 0 0,-1 0 0 0 0,1 1 0 0 0,-1-1 0 0 0,1 1 0 0 0,2 0 17 0 0,9 4-6 0 0,-2 3 44 0 0,-2 4 58 0 0,-1 4 72 0 0,-7-4-99 0 0,1 0-1 0 0,-2 1 0 0 0,0-1 0 0 0,0 1 1 0 0,-1 1-1 0 0,0-1 0 0 0,-1 0 1 0 0,-1 1-1 0 0,0 3-68 0 0,0 2 115 0 0,-1 1 1 0 0,-1-1 0 0 0,-1 16-116 0 0,-7 22 176 0 0,-5-1-39 0 0,-3-2-46 0 0,-4-2-53 0 0,-12 23 55 0 0,-5-2-43 0 0,-10 12-5 0 0,-31 41-45 0 0,7-25 55 0 0,-4-4 88 0 0,23-33 26 0 0,-1-3 76 0 0,32-35-124 0 0,-1-1 37 0 0,-20 25 256 0 0,0 0 111 0 0,2-1 84 0 0,36-43-583 0 0,-12 15 231 0 0,12-11-233 0 0,2-5-56 0 0,2 0-33 0 0,0-1-38 0 0,0 1-44 0 0,2-1-49 0 0,0 1-54 0 0,1-1-59 0 0,2 0-66 0 0,5 1 109 0 0,0 1 33 0 0,12 2-146 0 0,2-3 97 0 0,1 0 75 0 0,4-2 24 0 0,39-1-178 0 0,-60-1 307 0 0,30 0-156 0 0,1-1-72 0 0,-16 1 71 0 0,-1 0-44 0 0,1 0-51 0 0,0 0-57 0 0,0 0-65 0 0,-1 0-72 0 0,1 1-80 0 0,-1 0-85 0 0,4 2-291 0 0,-4 0-127 0 0,-8 1 126 0 0,4 1-565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4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2764 0 0,'0'0'1227'0'0,"0"0"-662"0"0,0 0 1378 0 0,0 0-1137 0 0,0 0-48 0 0,0 0-98 0 0,0 0-206 0 0,0 0-82 0 0,0 0-76 0 0,0 0-65 0 0,0 0-58 0 0,0 0-49 0 0,0 0 12 0 0,0 0-100 0 0,0 0-45 0 0,0 0-161 0 0,0 0 37 0 0,0 0 104 0 0,0 0 36 0 0,0 0 86 0 0,0 0 160 0 0,0 0 188 0 0,0 0-112 0 0,0 0-105 0 0,9 1-56 0 0,28 4 25 0 0,-33-4-90 0 0,-1 0 44 0 0,0 1 38 0 0,0-1 36 0 0,1 4 304 0 0,-2 0 83 0 0,-2 10 1224 0 0,0-8-1136 0 0,-1-3-250 0 0,1-2-266 0 0,0 0-33 0 0,-1 4 301 0 0,0 0-114 0 0,-3 1-38 0 0,-2 3 49 0 0,3-7-298 0 0,1-2-61 0 0,1-1-34 0 0,0 1-41 0 0,0-1-44 0 0,1 0-43 0 0,0 0-44 0 0,0 0-46 0 0,0 0-43 0 0,0-1-41 0 0,0 0-37 0 0,1-4-598 0 0,0 0 52 0 0,10-21-3185 0 0,-7 18 2866 0 0,-1 1-102 0 0,1-2-99 0 0,2-5-576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37.265"/>
    </inkml:context>
    <inkml:brush xml:id="br0">
      <inkml:brushProperty name="width" value="0.2" units="cm"/>
      <inkml:brushProperty name="height" value="0.2" units="cm"/>
      <inkml:brushProperty name="color" value="#008C3A"/>
    </inkml:brush>
    <inkml:brush xml:id="br1">
      <inkml:brushProperty name="width" value="0.2" units="cm"/>
      <inkml:brushProperty name="height" value="0.2" units="cm"/>
    </inkml:brush>
  </inkml:definitions>
  <inkml:trace contextRef="#ctx0" brushRef="#br0">365 219 4728 0 0,'0'0'824'0'0,"0"0"-360"0"0,0 0-109 0 0,0 0 65 0 0,0 0-26 0 0,0 0-206 0 0,0 0-105 0 0,0 0-56 0 0,0 3 29 0 0,-2 15 100 0 0,-1 3-15 0 0,-1 20 108 0 0,1-8-17 0 0,1 0 36 0 0,2 5 91 0 0,0 46 138 0 0,0 0-72 0 0,0 1-65 0 0,1-1-58 0 0,0 0-53 0 0,0 0-46 0 0,0 85 93 0 0,1-6-109 0 0,1 218 137 0 0,-3-244-160 0 0,-1 65 54 0 0,-4 102 63 0 0,2-149-145 0 0,2-50-116 0 0,-1 0-53 0 0,1 0-51 0 0,1 0-47 0 0,-1-1-43 0 0,1 1-41 0 0,0-1-36 0 0,0 0-34 0 0,-1-68 107 0 0,1 0 42 0 0,-5 80-186 0 0,2-66 151 0 0,1-21 35 0 0,0 1-36 0 0,0-6-5 0 0,1 1-36 0 0,-1-1-40 0 0,0 1-45 0 0,-1-1-51 0 0,1 1-55 0 0,0 0-60 0 0,0-1-65 0 0,2-22 360 0 0,0 0 42 0 0,-1 1-25 0 0,1 0 92 0 0,0 4-3 0 0,0-5-4 0 0,0 0-53 0 0,0 0-75 0 0,0 0-91 0 0,0 0-111 0 0,0-1 152 0 0,0 0-35 0 0,0 0-198 0 0,0 1-86 0 0,0-1-94 0 0,0 1-100 0 0,0-3 207 0 0,0-1-34 0 0,0-3-1287 0 0</inkml:trace>
  <inkml:trace contextRef="#ctx0" brushRef="#br0" timeOffset="350.929">55 2636 10069 0 0,'-6'-8'356'0'0,"-1"-1"-36"0"0,0 0-22 0 0,0-1-49 0 0,1 1-56 0 0,0-1-57 0 0,1-1-61 0 0,0 0-66 0 0,2 0-69 0 0,2-1-73 0 0,0 4 113 0 0,1 0 0 0 0,0 0-1 0 0,1 0 1 0 0,0-2 20 0 0,1 1-37 0 0,0 0 0 0 0,0 0 0 0 0,1 1 0 0 0,0-1 1 0 0,4-6 36 0 0,2-1-84 0 0,1 0 0 0 0,0 0 1 0 0,1 1-1 0 0,11-12 84 0 0,28-24-91 0 0,5 4 33 0 0,-22 23 39 0 0,0 2 1 0 0,25-11 18 0 0,-6 7 24 0 0,2 2 0 0 0,1 2 0 0 0,55-14-24 0 0,-44 19 60 0 0,10 1-60 0 0,-16 7 14 0 0,-1 1-1 0 0,42 2-13 0 0,-53 6 3 0 0,0 2-1 0 0,1 2 1 0 0,-1 2 0 0 0,-1 2-1 0 0,0 2 1 0 0,31 11-3 0 0,-22 0 10 0 0,0 1-1 0 0,-1 4 1 0 0,-2 1-1 0 0,0 3 1 0 0,-2 2 0 0 0,-2 2-1 0 0,16 16-9 0 0,-30-20 35 0 0,-1 1-1 0 0,-2 2 1 0 0,-2 1 0 0 0,0 2-1 0 0,17 29-34 0 0,-24-30 44 0 0,-2 1 0 0 0,-2 1-1 0 0,-1 1 1 0 0,-2 0 0 0 0,-1 1-1 0 0,-2 1 1 0 0,-2 0 0 0 0,-2 1-1 0 0,3 32-43 0 0,-10-51 27 0 0,-1 0 0 0 0,-1 0 0 0 0,-1 7-27 0 0,-1-6 62 0 0,-1 0 0 0 0,-6 22-62 0 0,2-19 83 0 0,-1-1 1 0 0,-6 12-84 0 0,1-9 209 0 0,-15 26-209 0 0,8-21 251 0 0,-11 13-251 0 0,-28 27 292 0 0,-5-5 40 0 0,-4-6 40 0 0,-30 18 25 0 0,-5-5-66 0 0,-5-6-66 0 0,-5-7-66 0 0,-3-6-65 0 0,-3-8-64 0 0,-2-8-65 0 0,-2-8-65 0 0,66-21-147 0 0,-6 0-86 0 0,-43 1 293 0 0,69-10-96 0 0,0-2-39 0 0,-1 0-63 0 0,1-3-71 0 0,-1-1-86 0 0,2-2-101 0 0,0-2-115 0 0,19 3 238 0 0,0 0-34 0 0,0-1-36 0 0,0 0-38 0 0,1-2-39 0 0,0 1-41 0 0,-11-8-609 0 0,12 4 293 0 0,3 2 50 0 0,1-1-109 0 0,0-2-127 0 0,1 1-108 0 0,-2-4-332 0 0,-6-8-848 0 0</inkml:trace>
  <inkml:trace contextRef="#ctx0" brushRef="#br1" timeOffset="12234.394">2558 0 5032 0 0,'0'0'728'0'0,"0"0"-281"0"0,0 0-117 0 0,0 0-53 0 0,0 1-61 0 0,0 0-52 0 0,-1 4-13 0 0,-1 12 30 0 0,0-1-78 0 0,-6 38 157 0 0,4-26-105 0 0,-2 8 99 0 0,3-15-82 0 0,0 2 36 0 0,-6 28 119 0 0,0 0-79 0 0,0 6-58 0 0,-1 0-73 0 0,2 0-65 0 0,0 0-51 0 0,-2 34-79 0 0,4 47-133 0 0,5-112 34 0 0,1-8 2 0 0,0 0-77 0 0,1 0-104 0 0,-1-9 131 0 0,1-1-37 0 0,1 4-149 0 0,1-1-80 0 0,1 0-86 0 0,0-1-96 0 0,-1-4 162 0 0,0-1-43 0 0,1 1-152 0 0,1 2-400 0 0</inkml:trace>
  <inkml:trace contextRef="#ctx0" brushRef="#br1" timeOffset="12834.154">3381 2084 10157 0 0,'0'0'844'0'0,"0"0"-348"0"0,0 0-232 0 0,-3 1-39 0 0,-4 2-36 0 0,-6 3-37 0 0,-3 0-49 0 0,0 1-38 0 0,-27 10 44 0 0,20-7-33 0 0,-8 4 66 0 0,-5 3 89 0 0,24-10-129 0 0,-1-1 36 0 0,-12 7 226 0 0,0 0 73 0 0,-32 20 685 0 0,40-22-806 0 0,1 0-36 0 0,-1 1-45 0 0,0 0-67 0 0,1 0-82 0 0,1 1-94 0 0,8-6 52 0 0,1 0-118 0 0,3-2-45 0 0,1 0-44 0 0,1 5-255 0 0,1-7 314 0 0,0-1 1 0 0,0 0 0 0 0,0 0-1 0 0,1 0 1 0 0,-1 0-1 0 0,1 1 1 0 0,0-1 0 0 0,0 0-1 0 0,0 0 104 0 0,3 6-252 0 0,1 0 66 0 0,23 30-385 0 0,3-4 113 0 0,4-3 96 0 0,2-1 84 0 0,-5-8 105 0 0,0-1 35 0 0,8 3 11 0 0,21 11-16 0 0,51 33-113 0 0,-78-47 210 0 0,35 24-5 0 0,-2 3 41 0 0,-44-30 10 0 0,-1 0 1 0 0,-1 2-1 0 0,0 0 0 0 0,11 16 0 0 0,-12-4-7 0 0,-12-14 50 0 0,-2 0 34 0 0,-3 1 40 0 0,-4-1 43 0 0,-3 1 47 0 0,-5-2 51 0 0,-4-1-115 0 0,-1-2-46 0 0,-18 12-12 0 0,3-8-88 0 0,-15 7-48 0 0,30-18 37 0 0,-19 11-224 0 0,-1 0 66 0 0,-25 10-13 0 0,-82 29-101 0 0,97-41 133 0 0,0-2-78 0 0,5-2-61 0 0,-1-2-101 0 0,0 0-120 0 0,21-5 205 0 0,-1-1-36 0 0,-3 1-243 0 0,8-3 165 0 0,2 0 38 0 0,1-1-39 0 0,2 0 35 0 0,0 0-39 0 0,-1 0-42 0 0,1-1-49 0 0,0 0-62 0 0,1-1-73 0 0,4-1 155 0 0,1 0-66 0 0,0-1-74 0 0,1 0-63 0 0,0-3-203 0 0,0-3-519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1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1 103 2812 0 0,'0'0'2038'0'0,"0"0"-1296"0"0,0 0-260 0 0,0 0-56 0 0,0 0 36 0 0,0 0-105 0 0,0 0-35 0 0,0 0 27 0 0,0 0 29 0 0,0 0-236 0 0,0 0-41 0 0,0 0-38 0 0,0 0-13 0 0,0 0 52 0 0,0 0 88 0 0,0 2 20 0 0,3 16 162 0 0,5 27-31 0 0,6 37 138 0 0,-4-20-212 0 0,-2-11-108 0 0,-2-1-81 0 0,13 123 60 0 0,-3 3-85 0 0,25 221-20 0 0,-18-227 36 0 0,1-30-15 0 0,49 181 179 0 0,-48-239-94 0 0,-12-48-112 0 0,0-6-42 0 0,3-2-48 0 0,2-3-61 0 0,3-2-74 0 0,-6-10 65 0 0,1-4 46 0 0,0-3 45 0 0,0-3 41 0 0,0-4 41 0 0,0-4 36 0 0,-13 5-39 0 0,1 0 0 0 0,-1-1-1 0 0,0 1 1 0 0,1-1-1 0 0,-1 0 1 0 0,0 0 0 0 0,2-3-37 0 0,11-15 402 0 0,-1-1 0 0 0,2-6-402 0 0,4-10 365 0 0,-2-2-36 0 0,-1-1-43 0 0,-1-1-50 0 0,0 0-57 0 0,-1 0-66 0 0,-8 20-83 0 0,57-162 216 0 0,-6-4-68 0 0,3-43-29 0 0,15-119 0 0 0,-67 302-115 0 0,5-30 96 0 0,-9 40-4 0 0,-1 1 59 0 0,-4 31-181 0 0,-1 2 45 0 0,1-1 150 0 0,0 3 86 0 0,-1 5 27 0 0,1 0-106 0 0,-1 1-40 0 0,0 0-89 0 0,0-1-35 0 0,0 4-67 0 0,0-3-40 0 0,0-1-41 0 0,1 24-66 0 0,0-1 39 0 0,1 23 12 0 0,23 410 46 0 0,-4-260-77 0 0,19 60 152 0 0,-24-187-12 0 0,9 31 43 0 0,-14-61-9 0 0,-1-6-11 0 0,1-1 0 0 0,11 24-11 0 0,-7-28-46 0 0,1-1-62 0 0,3-3-83 0 0,3-1-103 0 0,-19-23 234 0 0,0 0 0 0 0,1 0 0 0 0,-1 0 0 0 0,0 0 0 0 0,1 0 0 0 0,0-1 1 0 0,0 0-1 0 0,0 0 0 0 0,0 0 0 0 0,0 0 0 0 0,0 0 0 0 0,0-1 0 0 0,4 1 60 0 0,8-1-140 0 0,0-5 57 0 0,0-3 77 0 0,-1-5 92 0 0,11-16 185 0 0,-13 11 6 0 0,-1-1 0 0 0,1-4-277 0 0,4-6 211 0 0,31-65 168 0 0,-6-4-106 0 0,-5-4-89 0 0,-5-3-70 0 0,2-22-40 0 0,23-169 0 0 0,-37 114-35 0 0,-14 60-47 0 0,-4 45-28 0 0,-2 1-33 0 0,0 0-40 0 0,-2 1-50 0 0,-3-85-371 0 0,1 106 306 0 0,1 1-61 0 0,-1 8-14 0 0,1 0-70 0 0,-1 0-83 0 0,0 0-95 0 0,3 38 388 0 0,1-2-27 0 0,0-1-71 0 0,-1 4-5 0 0,0 2-52 0 0,0 1 115 0 0,0 1-34 0 0,1 1-301 0 0,-1 0 108 0 0,1 0 95 0 0,0 1 79 0 0,0 0 45 0 0,0 0 61 0 0,0 3-165 0 0,0-2 127 0 0,0-1 25 0 0,0-1-52 0 0,0 8-479 0 0,0-1 73 0 0,1 1 67 0 0,-1 0 62 0 0,1 0 56 0 0,0 1 52 0 0,0-1 46 0 0,0 0 41 0 0,2 7-148 0 0,-1 0 84 0 0,8 33-593 0 0,-8-39 719 0 0,0 1-34 0 0,-1-3 11 0 0,13 46-1069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0.8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1139 124 6657 0 0,'0'0'916'0'0,"0"0"-392"0"0,0 0-255 0 0,0 0-43 0 0,0 0 133 0 0,0 0 203 0 0,-1-3-257 0 0,-6-14 68 0 0,7 17-373 0 0,-13-30 360 0 0,-8-19 226 0 0,15 37 9 0 0,1 4-47 0 0,2 4-61 0 0,0 4-73 0 0,1 1-88 0 0,1 3-100 0 0,1-1-113 0 0,-1-1-104 0 0,1 0-32 0 0,0 0-56 0 0,0-1-58 0 0,-1 3 31 0 0,0 1 0 0 0,1 0 0 0 0,0 0 0 0 0,-1-1 0 0 0,2 1 0 0 0,-1 3 106 0 0,1 1-91 0 0,-1 0 67 0 0,0 74 354 0 0,0 0-79 0 0,1 29-19 0 0,-1 0-105 0 0,-1 0-80 0 0,-1-1-57 0 0,-14 201-110 0 0,3-178 124 0 0,-64 381-87 0 0,34-297 17 0 0,-11 22-85 0 0,25-121 34 0 0,-1 0-36 0 0,-98 364-590 0 0,106-385 508 0 0,13-58 119 0 0,0 0-50 0 0,2-13 13 0 0,-2 1-44 0 0,1 10-377 0 0,7-31 417 0 0,1 1-36 0 0,-1 0-77 0 0,1 0-71 0 0,0 0-86 0 0,0 0-102 0 0,0-5 215 0 0,0 0-122 0 0,0-1 116 0 0,0-1 19 0 0,0 0-44 0 0,1 0-164 0 0,0 0-109 0 0,0-1 262 0 0,0-1-35 0 0,-1 1-38 0 0,2-1-41 0 0,1-1-612 0 0,3-3-590 0 0</inkml:trace>
  <inkml:trace contextRef="#ctx0" brushRef="#br0" timeOffset="233.027">1 1497 5701 0 0,'0'-5'1076'0'0,"1"0"-478"0"0,0 0-65 0 0,0 0-62 0 0,1 1-59 0 0,1-1-55 0 0,0 1-51 0 0,0 0-49 0 0,0 0-43 0 0,1 0-41 0 0,0 0-38 0 0,0 0-33 0 0,5-3 15 0 0,1 0-93 0 0,2 0-74 0 0,17-8-152 0 0,-18 11 179 0 0,-3 0 54 0 0,1 1 61 0 0,-2 0 74 0 0,1 0 90 0 0,99-34-22 0 0,3 7-90 0 0,1 6-71 0 0,1 5-54 0 0,98-5-117 0 0,30 7 98 0 0,-105 10-70 0 0,-44 4-18 0 0,-16 2-29 0 0,1 0-54 0 0,-13 1-24 0 0,0 0-56 0 0,0 2-63 0 0,0 0-70 0 0,27 4-222 0 0,-29 0 146 0 0,-9 0-12 0 0,-27-3 194 0 0,1 1-35 0 0,16 2-296 0 0,-21-3 257 0 0,0 0-35 0 0,-1 0-38 0 0,1 1-40 0 0,-1-1-43 0 0,-1 1-45 0 0,3 0-371 0 0,6 1-608 0 0</inkml:trace>
  <inkml:trace contextRef="#ctx0" brushRef="#br0" timeOffset="483.292">2134 1568 9989 0 0,'0'0'827'0'0,"0"0"-327"0"0,0 1-224 0 0,0 1-36 0 0,-3 4-42 0 0,-1 7-46 0 0,-1 2-73 0 0,-8 23 21 0 0,7-16-72 0 0,0 1 0 0 0,1 0 0 0 0,2 0-1 0 0,-1 11-27 0 0,3-8-33 0 0,-1 0 39 0 0,0 26 113 0 0,1 0 115 0 0,2 0 85 0 0,2-15 228 0 0,1 0-1 0 0,8 34-546 0 0,5-10 438 0 0,2-6-146 0 0,5-2-90 0 0,4-2-73 0 0,4-3-62 0 0,-19-31-60 0 0,0-2-1 0 0,1 1 1 0 0,8 4-7 0 0,-8-8-10 0 0,0-1 0 0 0,0 0 0 0 0,1-1 0 0 0,1-1-1 0 0,-1 0 1 0 0,17 5 10 0 0,-13-6-15 0 0,1-2 0 0 0,-1 0 0 0 0,1-2 0 0 0,0 0-1 0 0,0-1 1 0 0,0-1 0 0 0,5-1 15 0 0,3-1-10 0 0,1-1 1 0 0,-1-1-1 0 0,0-2 1 0 0,26-7 9 0 0,-7-1 0 0 0,-1-3 0 0 0,-1-2 0 0 0,0-2 0 0 0,-1-2 0 0 0,-2-1 0 0 0,1-3 0 0 0,9-7-1 0 0,-2-3 0 0 0,-1-2 1 0 0,-2-2-1 0 0,-1-2 0 0 0,-3-3 1 0 0,-1 0-1 0 0,16-26 1 0 0,-27 28-29 0 0,-2-1 0 0 0,-2-1 0 0 0,5-14 29 0 0,-13 17-44 0 0,-2 0-38 0 0,-7 11-179 0 0,5-25 261 0 0,-9 26-370 0 0,3-28 370 0 0,-7 29-225 0 0,-1 1-1 0 0,-1-4 226 0 0,-1 8-165 0 0,-1-1-1 0 0,-1 1 0 0 0,-1 1 0 0 0,-1-1 1 0 0,-1 1-1 0 0,-1-1 0 0 0,-1 2 0 0 0,-1-1 1 0 0,-1 1-1 0 0,-10-15 166 0 0,8 17-196 0 0,0 2 0 0 0,-4-5 196 0 0,0 4-155 0 0,0 0-1 0 0,-2 1 1 0 0,0 0 155 0 0,5 6-130 0 0,-1 1 0 0 0,-9-6 130 0 0,-11-2-119 0 0,-2 3 48 0 0,-3 5 57 0 0,-3 3 69 0 0,-19 4 85 0 0,0 5-43 0 0,0 5-38 0 0,1 3-35 0 0,4 3-58 0 0,-8 5 34 0 0,-52 22-116 0 0,82-27 68 0 0,0 1-33 0 0,-35 17-180 0 0,0 4-128 0 0,0 1-124 0 0,2 2-121 0 0,2 0-119 0 0,3 0-114 0 0,2 0-112 0 0,8-4 16 0 0,20-12 286 0 0,6-4 80 0 0,1 0-40 0 0,-16 12-504 0 0,-20 16-719 0 0,39-29 1161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5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656 1509 7293 0 0,'-3'-26'1904'0'0,"1"15"-1116"0"0,-2 1 27 0 0,-1 0-94 0 0,-1 1-215 0 0,0 1-106 0 0,3 4-246 0 0,-1 0-34 0 0,0 0-35 0 0,0 0-38 0 0,-9-8 536 0 0,-1 1-45 0 0,0 2-44 0 0,-1 0-42 0 0,0 2-40 0 0,0 1-37 0 0,-1 1-36 0 0,0 1-34 0 0,-17-2 211 0 0,-2 4-114 0 0,0 2-96 0 0,-1 1-83 0 0,-10 7-134 0 0,4 8-93 0 0,32-11-30 0 0,-1 1-1 0 0,2 0 1 0 0,-6 4 34 0 0,3 0-70 0 0,1 0 0 0 0,0 0 0 0 0,0 1 0 0 0,-2 5 70 0 0,-1 1-164 0 0,2 1-1 0 0,-10 16 165 0 0,-3 16-190 0 0,6-7 79 0 0,3-1 65 0 0,3 2-23 0 0,1 1 1 0 0,2 1-1 0 0,2-1 1 0 0,1 14 68 0 0,1 16-178 0 0,3-1 178 0 0,4 25-149 0 0,2-47 12 0 0,0-19 20 0 0,2 0 0 0 0,9 30 117 0 0,-1-19-101 0 0,5-1-35 0 0,3-3-48 0 0,5-4-65 0 0,-22-31 181 0 0,0-1 0 0 0,1 1 0 0 0,0-1 0 0 0,0 1 0 0 0,0-1 1 0 0,0-1-1 0 0,1 1 0 0 0,-1-1 0 0 0,3 1 68 0 0,-3-2-47 0 0,-1 0 1 0 0,1-1 0 0 0,0 1-1 0 0,0-1 1 0 0,-1 0 0 0 0,1-1-1 0 0,1 1 47 0 0,19-2-122 0 0,0-7 87 0 0,-2-6 109 0 0,-12 5 10 0 0,0-2 36 0 0,13-19 146 0 0,-3-1-69 0 0,-1-2-54 0 0,-2-1-45 0 0,2-9-20 0 0,21-58 43 0 0,-13 22-229 0 0,5-34 108 0 0,11-85-163 0 0,-11-2-64 0 0,-6 2-78 0 0,-16 120 157 0 0,-4 9-30 0 0,3-14-45 0 0,4 26 0 0 0,-13 52 202 0 0,1-3 16 0 0,0 3-43 0 0,0 3-53 0 0,1 1-77 0 0,-2 2-31 0 0,1 1 34 0 0,0 5-87 0 0,-2 2 89 0 0,1 1 58 0 0,-1 4-40 0 0,13 76 459 0 0,-3 0-98 0 0,-3 0-86 0 0,0 1-70 0 0,2 22-67 0 0,9 57-115 0 0,-9-100 23 0 0,1 0-86 0 0,-5-35 55 0 0,1-1-35 0 0,1 0-40 0 0,0-1-43 0 0,-3-14 33 0 0,8 22-240 0 0,-7-27 261 0 0,1 0-73 0 0,1 0-81 0 0,-3-6 115 0 0,0 0-36 0 0,0-1-41 0 0,1 1-45 0 0,0-1-48 0 0,0 0-52 0 0,0 0-57 0 0,1 0-61 0 0,0-1-71 0 0,-1-1-34 0 0,1-1-49 0 0,0-2-61 0 0,0-1 107 0 0,0-1-39 0 0,2-1-184 0 0,4-2-499 0 0</inkml:trace>
  <inkml:trace contextRef="#ctx0" brushRef="#br0" timeOffset="384.2">1346 1252 4940 0 0,'0'0'948'0'0,"0"0"-115"0"0,0 0-106 0 0,0 0-99 0 0,0-1-94 0 0,0 1-86 0 0,0 0-79 0 0,0 0-72 0 0,0 1-80 0 0,0-1-52 0 0,0 0-45 0 0,0 0-42 0 0,0 0-22 0 0,0 0-74 0 0,0 2-225 0 0,0-1 212 0 0,0 0 68 0 0,0 0 48 0 0,0 0 58 0 0,0 0 68 0 0,0 24-40 0 0,0 6-11 0 0,-1 43 130 0 0,0-47-146 0 0,0 1 71 0 0,-1 1 90 0 0,-4 48 231 0 0,3 0-113 0 0,0 16-28 0 0,0 47 60 0 0,1-20-92 0 0,0-40-85 0 0,0 16 30 0 0,2-47-106 0 0,1 0 47 0 0,-1-9 1 0 0,0-1 44 0 0,1-30-261 0 0,0-7-41 0 0,2-4-63 0 0,-2 1 60 0 0,8-13-254 0 0,-1-4 92 0 0,1-1 73 0 0,8-16 68 0 0,-1 3 53 0 0,35-73 147 0 0,25-62-13 0 0,0 1-138 0 0,2-5-76 0 0,3-1-96 0 0,-1 4-112 0 0,16-21-234 0 0,14-7-91 0 0,-28 76 267 0 0,-73 107 263 0 0,1 1 38 0 0,23-21 45 0 0,-15 20-37 0 0,0 3-77 0 0,-5 7-34 0 0,1 1-66 0 0,-8 3 45 0 0,-1 2 50 0 0,0 2 42 0 0,-2 0 36 0 0,2 6 43 0 0,0 5 77 0 0,-2-6-32 0 0,8 26 375 0 0,0-1-67 0 0,-1 1-63 0 0,0 0-57 0 0,0 0-52 0 0,-1 0-48 0 0,1 0-41 0 0,-2 1-38 0 0,2 7-27 0 0,0 0-36 0 0,5 30-52 0 0,17 99-132 0 0,-24-120 157 0 0,0-1 44 0 0,1 6-136 0 0,-1 0 48 0 0,15 118 8 0 0,-12-92 2 0 0,0 0-75 0 0,-4-29-23 0 0,1 0-67 0 0,-1-9-24 0 0,0-1-63 0 0,1 0-70 0 0,0-1-78 0 0,-6-34 266 0 0,3 16-267 0 0,-1-9 102 0 0,-1-4-9 0 0,0 0-92 0 0,0-3-13 0 0,0 0-98 0 0,0 0-113 0 0,-1-6 288 0 0,0 1-34 0 0,0 0-291 0 0,0-1-55 0 0,1 0-208 0 0,1 2-547 0 0</inkml:trace>
  <inkml:trace contextRef="#ctx0" brushRef="#br0" timeOffset="651.691">3322 0 10561 0 0,'0'0'1106'0'0,"0"0"-427"0"0,0 0-179 0 0,0 0-81 0 0,0 0-206 0 0,0 0-38 0 0,0 0-36 0 0,0 0-32 0 0,0 0 17 0 0,0 0-106 0 0,-1 1-105 0 0,-1 26-270 0 0,-1 9 259 0 0,-2 11 59 0 0,-1 20 69 0 0,0 6 82 0 0,-1 1 81 0 0,1-5 77 0 0,-2 30-55 0 0,1 1-39 0 0,-5 100 80 0 0,3-19-105 0 0,-7 242 93 0 0,11-291-154 0 0,3 0-42 0 0,0-1-58 0 0,1 0-74 0 0,0-44-22 0 0,1-1-44 0 0,0 1-51 0 0,0-1-54 0 0,0-22 26 0 0,0-36-66 0 0,1 0 102 0 0,-1-1 72 0 0,4 36-77 0 0,0-25 0 0 0,-2-16 5 0 0,1 0-79 0 0,0-3-30 0 0,1-1-79 0 0,-1 1-91 0 0,1-1-102 0 0,1 1-114 0 0,-1-1-125 0 0,-1-9 357 0 0,0 1-36 0 0,0-1-37 0 0,-1 0-37 0 0,0-5 63 0 0,-1 1-62 0 0,0-2-47 0 0,1 1-54 0 0,0-1-65 0 0,0-1-61 0 0,0 0-56 0 0,2-1-226 0 0,1 1-599 0 0,-5-2 1670 0 0</inkml:trace>
  <inkml:trace contextRef="#ctx0" brushRef="#br0" timeOffset="985.703">2592 1348 14561 0 0,'0'0'1642'0'0,"0"0"-632"0"0,0 0-263 0 0,0 0-415 0 0,0 0-34 0 0,0 0 24 0 0,0 0-55 0 0,0 0-53 0 0,0 0-50 0 0,0 0-49 0 0,0 0-47 0 0,0 0-43 0 0,0 0-42 0 0,0 0-90 0 0,0 0-85 0 0,0 0-220 0 0,0 0-101 0 0,0 0-602 0 0,0 0 772 0 0,0 0 38 0 0,1 0-5 0 0,2 0 79 0 0,7 0 72 0 0,9-1 67 0 0,31-1 63 0 0,18-1 94 0 0,130-11 205 0 0,3-18-186 0 0,-102 14-169 0 0,0-2 50 0 0,229-49 73 0 0,-187 38-57 0 0,-56 12-31 0 0,-1-1-41 0 0,-19 6-13 0 0,1-1-34 0 0,-1 0-40 0 0,0 1-42 0 0,0-1-49 0 0,1 1-52 0 0,-1 0-56 0 0,1 0-61 0 0,-1 1-67 0 0,1-1-69 0 0,-1 1-74 0 0,1 1-79 0 0,-1-1-84 0 0,1 2-88 0 0,-1-1-92 0 0,1 1-96 0 0,-28 5 270 0 0,-1 1-49 0 0,8-2-221 0 0,22-3-599 0 0,-65 10 1632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7.9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40 0 0,'0'0'1578'0'0,"0"0"-1232"0"0,0 0 433 0 0,0 0 2067 0 0,0 0-2284 0 0,0 0-52 0 0,0 0-84 0 0,0 0-57 0 0,0 0-51 0 0,0 0-47 0 0,0 0 61 0 0,0 0-75 0 0,0 0-57 0 0,0 0-39 0 0,0 0 54 0 0,0 0-52 0 0,0 0-46 0 0,0 0-38 0 0,0 0-12 0 0,0 0-41 0 0,0 0-2 0 0,0 0 40 0 0,0 0 100 0 0,0 0 68 0 0,0 0 298 0 0,0 0-233 0 0,0 0-136 0 0,0-1-195 0 0,0 9-114 0 0,0 1 112 0 0,1 25 82 0 0,1 0 40 0 0,15 79 307 0 0,-8-63-258 0 0,-3-19-86 0 0,-1 0-36 0 0,9 50 12 0 0,79 441 120 0 0,-59-347-67 0 0,2 0 36 0 0,11 66 17 0 0,-4 1-57 0 0,29 150-40 0 0,-66-361-33 0 0,7 34-47 0 0,-2-18-86 0 0,3 3 132 0 0,5 21-45 0 0,-4-16-6 0 0,3-2-45 0 0,6-2-70 0 0,-18-41 79 0 0,0 0 0 0 0,1 0-1 0 0,6 6 88 0 0,-11-14-39 0 0,0 0-1 0 0,1 0 0 0 0,-1 0 1 0 0,0 0-1 0 0,1 0 0 0 0,-1-1 0 0 0,1 1 1 0 0,0-1-1 0 0,0 1 0 0 0,-1-1 1 0 0,3 0 39 0 0,-3 0-25 0 0,1 0 1 0 0,-1-1-1 0 0,1 1 1 0 0,-1-1-1 0 0,1 0 1 0 0,-1 0-1 0 0,1 0 1 0 0,0 0 24 0 0,7-2-37 0 0,-1-2 36 0 0,-1-2 40 0 0,0-2 46 0 0,15-27 238 0 0,-4-4-44 0 0,-3-2-47 0 0,-1 0-50 0 0,25-91 27 0 0,-8-3-100 0 0,20-137 9 0 0,-37 188-59 0 0,10-65-18 0 0,8-98 113 0 0,-22 137-114 0 0,-7 71 59 0 0,4-19-60 0 0,1-8-1 0 0,-5 22 78 0 0,-3 35-15 0 0,3-10-20 0 0,-3 14-32 0 0,0 0 35 0 0,0 1 45 0 0,-1-1 59 0 0,1 1-25 0 0,-1 1 34 0 0,0-1 38 0 0,0 1 41 0 0,0 2-198 0 0,0 1-51 0 0,1 3-199 0 0,-1 3 65 0 0,-1-1 9 0 0,1 13-60 0 0,1 0 35 0 0,1 17-33 0 0,2 7 90 0 0,3 21 100 0 0,-1-12-1 0 0,-2-17-54 0 0,8 84 76 0 0,1 0-37 0 0,21 115-70 0 0,-25-184 31 0 0,21 102-26 0 0,-19-108 119 0 0,8 16-72 0 0,-5-19 50 0 0,0-2-31 0 0,0 0-34 0 0,1-1-35 0 0,3 0-38 0 0,9 12-30 0 0,3 0-108 0 0,-2-14-7 0 0,-20-27 154 0 0,-1-1 1 0 0,1 0 0 0 0,0 0 0 0 0,0-1-1 0 0,5 3 79 0 0,-9-7-29 0 0,0 0 0 0 0,0 0 0 0 0,1 0 0 0 0,-1 0-1 0 0,4 0 30 0 0,12 1-68 0 0,-4-4 40 0 0,-1-3 35 0 0,-3-2 30 0 0,-1-1 33 0 0,0-3 38 0 0,-1-1 43 0 0,24-41 409 0 0,-7-3-62 0 0,-5-3-83 0 0,-2-3-102 0 0,13-44 47 0 0,-4-3-107 0 0,-3-1-83 0 0,-3 2-62 0 0,-13 50-35 0 0,-2 0 0 0 0,-3-1 1 0 0,-3-7-74 0 0,-2-53 67 0 0,-4 1-61 0 0,4 104-10 0 0,-3-45 4 0 0,0-2-45 0 0,-2-2-43 0 0,0-1-39 0 0,-3 0-38 0 0,-1 0-33 0 0,-15-59-289 0 0,24 120 371 0 0,-1 0 46 0 0,0-3 33 0 0,-3-10 111 0 0,2 9-110 0 0,1 3-30 0 0,0 0-46 0 0,-1 0-53 0 0,1 1-62 0 0,-1 0-72 0 0,0 1-81 0 0,1 0-89 0 0,-1 1-99 0 0,-2 1-307 0 0,3 3 66 0 0,0 1 66 0 0,1 1 69 0 0,1 0 35 0 0,-1 1-29 0 0,0 0 56 0 0,0 4-243 0 0,0 1 96 0 0,0 1-61 0 0,1 6-310 0 0,8 19-1354 0 0</inkml:trace>
  <inkml:trace contextRef="#ctx0" brushRef="#br0" timeOffset="380.419">2376 1960 1812 0 0,'0'0'971'0'0,"0"0"-420"0"0,0 0-273 0 0,0 0-49 0 0,0 0-40 0 0,0 0-34 0 0,0 0 81 0 0,0 0-82 0 0,0 0 41 0 0,0 0-54 0 0,0 0 55 0 0,3 1 53 0 0,14 7 59 0 0,23 10 62 0 0,2-1 57 0 0,-20-10 39 0 0,-8-6-40 0 0,-13-1-377 0 0,0-1 1 0 0,0 1-1 0 0,0-1 1 0 0,0 1 0 0 0,1-1-1 0 0,-1 1 1 0 0,0-1-1 0 0,0 1 1 0 0,0-1 0 0 0,0 0-1 0 0,-1 0 1 0 0,1 1-1 0 0,0-1 1 0 0,0 0 0 0 0,0 0-50 0 0,4-4 196 0 0,10-10 355 0 0,0-1-83 0 0,-1-1-70 0 0,1-1-61 0 0,1-4 6 0 0,0-1-51 0 0,30-45 478 0 0,-41 60-709 0 0,36-56 334 0 0,-1 0-98 0 0,8-14-39 0 0,20-42 2 0 0,-7-4-43 0 0,-26 39-34 0 0,-10 14 23 0 0,-5-3 72 0 0,-6 5-31 0 0,-6-4 46 0 0,-7 1 69 0 0,-2 53-134 0 0,-1 1 0 0 0,-4-15-228 0 0,4 24 112 0 0,-1 1-1 0 0,0-1 0 0 0,-3-7-111 0 0,3 10 73 0 0,-1-1-1 0 0,1 1 1 0 0,-1 0-1 0 0,0 1 1 0 0,0-1-1 0 0,-1 1 1 0 0,0-1-1 0 0,0 1 1 0 0,0 1-1 0 0,0-1 1 0 0,-1 1-1 0 0,0 0 1 0 0,-3-2-73 0 0,4 3 52 0 0,-1 1 1 0 0,0-1-1 0 0,1 1 1 0 0,-1 0-1 0 0,-1 0-52 0 0,-15-2 141 0 0,2 2-33 0 0,-21 4 18 0 0,12 3-99 0 0,2 3-46 0 0,15-3-27 0 0,0 1 0 0 0,0 0 0 0 0,-5 4 46 0 0,0 1-99 0 0,0 1-1 0 0,1 1 1 0 0,1 1-1 0 0,-14 14 100 0 0,2 4-83 0 0,0 0 64 0 0,-22 37-84 0 0,4 5 42 0 0,12-10 42 0 0,1 1 0 0 0,4 2-1 0 0,3 1 1 0 0,-8 38 19 0 0,18-50-13 0 0,3 1 0 0 0,3 1 0 0 0,-2 42 13 0 0,9-47-22 0 0,2-1 0 0 0,2 0 0 0 0,3 0 1 0 0,3 11 21 0 0,0-19-39 0 0,2 0 0 0 0,2 0-1 0 0,2-1 1 0 0,19 39 39 0 0,-16-46-49 0 0,2 1-1 0 0,2-2 1 0 0,1-1-1 0 0,2-1 0 0 0,18 20 50 0 0,-26-35-88 0 0,1 0 0 0 0,1-2 0 0 0,0 0 1 0 0,1-1-1 0 0,4 1 88 0 0,2-1-121 0 0,-1 0 0 0 0,2-2 1 0 0,-1-1-1 0 0,4-1 121 0 0,10 3-270 0 0,1-1-1 0 0,21 2 271 0 0,87 10-618 0 0,-44-14 182 0 0,4-6-39 0 0,2-7-51 0 0,-57-2-64 0 0,2-3 590 0 0,51-13-671 0 0,-1-7-115 0 0,-54 12 344 0 0,-1-1-35 0 0,-1 0-38 0 0,-3 1-40 0 0,-3-1-50 0 0,-2 1-58 0 0,-2 1-76 0 0,-1-1-91 0 0,-8 3 93 0 0,0 0-57 0 0,5-3-212 0 0,18-7-563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1 673 3604 0 0,'4'13'488'0'0,"0"0"-37"0"0,0 0-36 0 0,0 1-33 0 0,3 12 287 0 0,-1 1-113 0 0,-1 0-99 0 0,1 0-86 0 0,-2 0-70 0 0,0 0-58 0 0,2 19 76 0 0,2 29 116 0 0,-5-43-221 0 0,0 0 56 0 0,-1 1 76 0 0,1-3 66 0 0,-1-4-197 0 0,2 23 146 0 0,0-1-50 0 0,0 11 18 0 0,1 30 121 0 0,-2-1 22 0 0,-4-30-105 0 0,0-9-8 0 0,-3-1 62 0 0,2-25-142 0 0,0-14-117 0 0,0 0 102 0 0,0-4-86 0 0,1 0 38 0 0,1-5 86 0 0,0-2-73 0 0,0 0-63 0 0,0-1-55 0 0,0 0-46 0 0,1-1-36 0 0,-1-3-38 0 0,2-12-69 0 0,-2 13 100 0 0,1 1 49 0 0,7-54-51 0 0,3-1-41 0 0,-5 24-5 0 0,20-115-140 0 0,-9 45 77 0 0,2-1 47 0 0,47-216 29 0 0,-25 162-38 0 0,-17 81-11 0 0,1 1-34 0 0,13-25-97 0 0,5 1-91 0 0,-26 64 141 0 0,2 1-1 0 0,1 1 1 0 0,2 0 0 0 0,2 2-1 0 0,18-20 144 0 0,-42 54 0 0 0,16-16-76 0 0,3 2-80 0 0,-17 14 138 0 0,-1 0-1 0 0,1 1 0 0 0,-1-1 1 0 0,1 0-1 0 0,-1 1 1 0 0,1-1-1 0 0,0 1 0 0 0,-1 0 1 0 0,1-1-1 0 0,0 1 1 0 0,-1 0-1 0 0,2 0 19 0 0,-1 0-18 0 0,-1 1-1 0 0,1-1 1 0 0,-1 0-1 0 0,1 1 1 0 0,0 0 0 0 0,-1-1-1 0 0,1 1 1 0 0,-1 0-1 0 0,0-1 1 0 0,1 1-1 0 0,-1 0 1 0 0,1 0 0 0 0,-1 0-1 0 0,0 0 1 0 0,0 1 18 0 0,14 14-3 0 0,-2 2 79 0 0,21 46 338 0 0,-23-41-307 0 0,12 27 104 0 0,-2 2-51 0 0,-2 2-44 0 0,-2 1-36 0 0,7 34-10 0 0,9 45-36 0 0,7 62 7 0 0,-7 3-88 0 0,-7 3-85 0 0,-6 0-84 0 0,-15-133 69 0 0,-1-10 46 0 0,0-19-3 0 0,-1-8-27 0 0,0 1-59 0 0,0-6-25 0 0,0 0-61 0 0,1-1-70 0 0,0 0-80 0 0,0-7-57 0 0,-2-10 189 0 0,1-1-42 0 0,-1 0-50 0 0,1-1-56 0 0,0 1-63 0 0,0-1-68 0 0,-3-6 521 0 0,3 4-554 0 0,0 0-62 0 0,0 0-68 0 0,0-2-73 0 0,1-2 91 0 0,-1 0-42 0 0,2 0-192 0 0,2-1-521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8933 0 0,'0'0'1325'0'0,"0"0"-922"0"0,0 0-34 0 0,0 1 34 0 0,0 1-66 0 0,0 4-67 0 0,0 5-69 0 0,0 10-72 0 0,0 6-35 0 0,0 132 219 0 0,0-104-104 0 0,1 36 144 0 0,2 123 681 0 0,-1-148-768 0 0,1 1-71 0 0,2 103 150 0 0,-2-1-71 0 0,1-19-109 0 0,0 2-94 0 0,-3-116-97 0 0,0 19 39 0 0,0 4 12 0 0,0-20-36 0 0,1-6-33 0 0,0-1-45 0 0,0-5-27 0 0,1-1-47 0 0,0 0-54 0 0,2 0-60 0 0,2 7-720 0 0,-4-22 572 0 0,-1-6 167 0 0,0-1-39 0 0,-1 0 16 0 0,1 0-35 0 0,-1 0-39 0 0,1 0-43 0 0,0 0-45 0 0,0 0-50 0 0,0 0-52 0 0,0 0-58 0 0,0-1-76 0 0,0 0-48 0 0,1 0-191 0 0,0-2-504 0 0,-2-1 1204 0 0,-1 0 1 0 0,1 0-1 0 0,0 0 1 0 0,-1-1 0 0 0,1 1-1 0 0,-1 0 1 0 0,1 0-1 0 0,-1-1 1 0 0,1 1 0 0 0,0-1-1 0 0,-1 1 1 0 0,0-1-1 0 0,1 1 1 0 0,-1 0 0 0 0,1-1-1 0 0,-1 0 1 0 0,1 1 0 0 0,-1-1 217 0 0,0 1-18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41 11673 0 0,'0'0'1050'0'0,"0"0"-399"0"0,0 0-162 0 0,0 0-67 0 0,0 0-6 0 0,0 0-119 0 0,0 0-107 0 0,0 0-96 0 0,0 0-78 0 0,0 0-40 0 0,0 0-153 0 0,0 0 85 0 0,0 0 12 0 0,0 0-52 0 0,0 0-2 0 0,0 0-24 0 0,0 0 16 0 0,0 0-36 0 0,0 0-41 0 0,0 0-42 0 0,0 0-43 0 0,0 0-39 0 0,0 0-433 0 0,-8-7-914 0 0,4 4 1434 0 0,-6-5-149 0 0,-2-5-158 0 0,12 13 550 0 0,0 0 0 0 0,0 0 0 0 0,0-1 0 0 0,0 1 0 0 0,0 0 0 0 0,0 0 0 0 0,0 0 1 0 0,-1-1-1 0 0,1 1 0 0 0,0 0 0 0 0,0 0 0 0 0,0 0 0 0 0,0-1 0 0 0,0 1 1 0 0,0 0-1 0 0,0 0 0 0 0,0 0 0 0 0,0-1 0 0 0,0 1 0 0 0,0 0 0 0 0,0 0 1 0 0,0-1-1 0 0,0 1 0 0 0,0 0 0 0 0,0 0 0 0 0,0 0 0 0 0,1-1 0 0 0,-1 1 0 0 0,0 0 1 0 0,0 0-1 0 0,0 0 0 0 0,0-1 0 0 0,0 1 0 0 0,0 0 0 0 0,1 0 0 0 0,-1 0 1 0 0,0 0-1 0 0,0 0 0 0 0,0-1 0 0 0,1 1 13 0 0,6-1-298 0 0,5 1-41 0 0,-2 2 51 0 0,0-1-34 0 0,0 1-41 0 0,0 0-45 0 0,1 1-53 0 0,0-1-58 0 0,0 1-64 0 0,1 1-71 0 0,-3-1 109 0 0,2 0-38 0 0,1 1-153 0 0,8 3-410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17 616 5440 0 0,'-1'7'687'0'0,"1"0"-61"0"0,-1 1-55 0 0,0-1-55 0 0,0 0-50 0 0,0 1-49 0 0,1-1-46 0 0,-1 0-42 0 0,0 5 113 0 0,-1 0-91 0 0,1-1-79 0 0,0 1-69 0 0,0 3-35 0 0,0-1-63 0 0,0 3-36 0 0,0 9-14 0 0,1 31-17 0 0,-1 0 70 0 0,1 24 148 0 0,0 0 95 0 0,2 17 161 0 0,6 48 344 0 0,-3-81-584 0 0,5 89 285 0 0,-6-60-140 0 0,-3-27-23 0 0,-1-34-155 0 0,1 0 32 0 0,-1-30-7 0 0,1-2-70 0 0,0-1-56 0 0,1-1-42 0 0,3-9 126 0 0,0-6-108 0 0,-2 0-57 0 0,1-7-55 0 0,-2-2-69 0 0,6-31-145 0 0,6-25 13 0 0,0 1 45 0 0,16-81-50 0 0,-9 57 126 0 0,41-187-62 0 0,-34 167 54 0 0,-1 14-36 0 0,2-1-63 0 0,4-8-66 0 0,5 2-107 0 0,5 4-97 0 0,-20 63-87 0 0,6-6 542 0 0,-24 47-73 0 0,0 0 0 0 0,1 1 1 0 0,0-1-1 0 0,1 1 0 0 0,0 1 0 0 0,0-1 0 0 0,4-2 73 0 0,-6 6-44 0 0,0 1 0 0 0,0-1 1 0 0,0 1-1 0 0,0 0 0 0 0,1 0 0 0 0,-1 1 0 0 0,2-1 44 0 0,-2 2-40 0 0,-1-1 0 0 0,0 1 1 0 0,0 1-1 0 0,0-1 0 0 0,1 1 0 0 0,1-1 40 0 0,9 3-77 0 0,-3 2 34 0 0,-10-3 44 0 0,1 1-1 0 0,-1-1 1 0 0,0 1-1 0 0,0-1 1 0 0,0 1 0 0 0,0 0-1 0 0,0 0 1 0 0,0 0-1 0 0,13 20 108 0 0,-3 3 82 0 0,-9-19-140 0 0,14 30 223 0 0,-2 2-34 0 0,10 37 151 0 0,-5 2-104 0 0,-4 0-83 0 0,3 49-6 0 0,0 63-38 0 0,-8-32-123 0 0,-2 87-39 0 0,-10-121 19 0 0,-5 0 38 0 0,-12 36 111 0 0,0-51-9 0 0,6-40-22 0 0,-3-13 79 0 0,9-38-97 0 0,0 0 52 0 0,2-6-19 0 0,0 0 38 0 0,1 0 40 0 0,-1 0 47 0 0,4-10-269 0 0,-1 2 62 0 0,0-1 75 0 0,1 2 134 0 0,-1-2-47 0 0,2-3-106 0 0,0-2-33 0 0,1-2-98 0 0,5-13-57 0 0,6-10-165 0 0,1 0-17 0 0,-4 6 111 0 0,4-15 22 0 0,3-9 64 0 0,-7 19 37 0 0,55-140-29 0 0,-2 3-52 0 0,-4 11 12 0 0,-19 51-10 0 0,-5 17-27 0 0,-1 0-52 0 0,-4 15-21 0 0,0 0-54 0 0,1 0-60 0 0,1 1-70 0 0,69-135-986 0 0,-72 156 1063 0 0,0 2 49 0 0,3 3 66 0 0,2 2 83 0 0,-33 40 99 0 0,7-8-4 0 0,0 0 0 0 0,1 1 0 0 0,0 0 0 0 0,1-1 6 0 0,11-1-69 0 0,-20 9 65 0 0,-1 1-1 0 0,1 0 0 0 0,0 0 1 0 0,0 0-1 0 0,-1-1 0 0 0,1 1 1 0 0,0 0-1 0 0,0 0 1 0 0,-1 0-1 0 0,1 0 0 0 0,0 0 1 0 0,0 1-1 0 0,-1-1 1 0 0,1 0-1 0 0,0 0 0 0 0,-1 0 1 0 0,1 1-1 0 0,0-1 1 0 0,0 0-1 0 0,-1 1 5 0 0,1-1-1 0 0,0 1 0 0 0,0 0 1 0 0,-1-1-1 0 0,1 1 0 0 0,0 0 0 0 0,-1 0 0 0 0,1-1 1 0 0,-1 1-1 0 0,1 0 0 0 0,-1 0 0 0 0,1 0 0 0 0,-1 0 1 0 0,1 0 0 0 0,3 17 74 0 0,-2 0 87 0 0,-2-11-59 0 0,3 17 307 0 0,-2 0-54 0 0,0-1-50 0 0,0 0-43 0 0,0 12 57 0 0,-1-1-73 0 0,0 1-56 0 0,-1 0-41 0 0,0 52 141 0 0,2 33-103 0 0,-1 34-72 0 0,-1-37-92 0 0,-1 0-35 0 0,-8 117-42 0 0,-2-78 56 0 0,-15 82 46 0 0,17-160-76 0 0,-1-1-44 0 0,0 13-106 0 0,8-53 21 0 0,2-17 2 0 0,0 1-67 0 0,1 0-82 0 0,0 1-96 0 0,0-10 81 0 0,1-1-123 0 0,2-1-127 0 0,-2-5 236 0 0,2-1-35 0 0,-1 0-34 0 0,1-1-35 0 0,0 1-36 0 0,1-1-35 0 0,0-1-38 0 0,0 1-37 0 0,1-1-38 0 0,1 0-39 0 0,-1 0-86 0 0,0-1-47 0 0,1 0-205 0 0,3 1-552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6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0 8165 0 0,'0'13'617'0'0,"0"-1"-51"0"0,0 1-50 0 0,0-1-48 0 0,0 0-44 0 0,0 1-44 0 0,0-1-40 0 0,0 0-39 0 0,0 7 84 0 0,-1-1-74 0 0,1 0-67 0 0,0 0-59 0 0,0 1-51 0 0,-1-1-44 0 0,1 18-12 0 0,-2 66-122 0 0,2-80 73 0 0,0 0 43 0 0,0 2 73 0 0,-1 0 86 0 0,1 1 104 0 0,0-1 120 0 0,0 64-37 0 0,-2-1-68 0 0,-1 0-60 0 0,0-1-53 0 0,-2 17-12 0 0,-2 0-52 0 0,-1 19-16 0 0,-7 61 22 0 0,11-122-178 0 0,3-41-32 0 0,1-1-33 0 0,-1-3-22 0 0,1 0-37 0 0,0 0-43 0 0,0 0-49 0 0,0-7-60 0 0,0-2 116 0 0,1 12-151 0 0,0-13 183 0 0,0 0-38 0 0,1-1-59 0 0,-1 1-67 0 0,1 0-82 0 0,1-1-94 0 0,-1 0-110 0 0,2-1-122 0 0,-3-2 299 0 0,1 0-36 0 0,0 0-37 0 0,1 0-40 0 0,-1-1-189 0 0,0-1-41 0 0,4-1-1616 0 0,8-9-1572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84 12261 0 0,'0'0'655'0'0,"0"0"-249"0"0,0 0-103 0 0,0 0-42 0 0,0 0-6 0 0,0 0-71 0 0,0 0-59 0 0,0 0-44 0 0,0 0-19 0 0,0 0-60 0 0,0 0-64 0 0,0 0-62 0 0,0 0-8 0 0,0 0-46 0 0,0 0-44 0 0,0 0-46 0 0,0 0-44 0 0,0 0-46 0 0,0 0-45 0 0,0 0-46 0 0,0-1-355 0 0,1-8-499 0 0,-1 6 1167 0 0,3-19-993 0 0,1 12 600 0 0,0 3 26 0 0,2 1-81 0 0,3 1-105 0 0,-4 3 298 0 0,0 0-34 0 0,8-1-848 0 0,-1 0-104 0 0,0-1 220 0 0,8-2-630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6.2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130 192 12201 0 0,'0'-2'647'0'0,"0"-1"-82"0"0,0 0-78 0 0,1 1-71 0 0,-1-1-67 0 0,0 1-62 0 0,1-1-56 0 0,0 1-52 0 0,-1 0-34 0 0,1-1-51 0 0,1 1-45 0 0,-1-1-36 0 0,1-1-70 0 0,6-6-222 0 0,-5 7 231 0 0,0 0 52 0 0,1-1 94 0 0,-2 3 0 0 0,0-1 36 0 0,18-14-195 0 0,1 2 1 0 0,0 0-1 0 0,0 2 0 0 0,2 0 0 0 0,0 1 0 0 0,0 1 0 0 0,0 2 0 0 0,9-2 61 0 0,-6 3-112 0 0,24-3 112 0 0,-22 7-39 0 0,23-1 39 0 0,-41 4-4 0 0,8-1-28 0 0,0 1 0 0 0,1 1 0 0 0,-1 1 1 0 0,1 0 31 0 0,-13-1-12 0 0,-1 1-1 0 0,1-1 1 0 0,0 1 0 0 0,-1 1 0 0 0,1-1 0 0 0,-1 1 0 0 0,5 2 12 0 0,-6-2-5 0 0,0 0 0 0 0,0 0 0 0 0,0 1 1 0 0,-1-1-1 0 0,1 1 0 0 0,0 2 5 0 0,0-1 14 0 0,0 1 1 0 0,0-1-1 0 0,-1 1 0 0 0,3 6-14 0 0,5 25 116 0 0,-8-15 23 0 0,-1-1 0 0 0,-1 16-139 0 0,0-16 54 0 0,-1 3 25 0 0,0 0-1 0 0,-2-1 1 0 0,-3 16-79 0 0,-2-7 78 0 0,0 0 0 0 0,-6 11-78 0 0,-5 9 92 0 0,-3 1-92 0 0,-26 52 39 0 0,-66 121 32 0 0,-109 159-71 0 0,185-326-2 0 0,-85 143-18 0 0,93-147 13 0 0,2 1 0 0 0,-15 45 7 0 0,34-79-22 0 0,1 3-42 0 0,-3 27-155 0 0,9-47 181 0 0,0 1 0 0 0,1-1 1 0 0,0 1-1 0 0,0 0 0 0 0,0-1 0 0 0,1 1 0 0 0,0 0 0 0 0,0-1 1 0 0,0 1-1 0 0,1-1 0 0 0,0 0 0 0 0,0 1 0 0 0,0-1 0 0 0,1 0 1 0 0,-1 0-1 0 0,4 3 38 0 0,0 0-153 0 0,1-1 1 0 0,1 0 0 0 0,-1-1 0 0 0,1 0-1 0 0,0 0 1 0 0,0-1 0 0 0,0 1-1 0 0,1-2 1 0 0,0 1 0 0 0,0-2 0 0 0,0 1-1 0 0,1-1 1 0 0,-1 0 0 0 0,1-1 0 0 0,0 0 152 0 0,30 4-517 0 0,1-3 60 0 0,-1-3 78 0 0,-1-3 96 0 0,0-3-87 0 0,1-3-43 0 0,-2-3-47 0 0,0-3-50 0 0,-1-2-53 0 0,-2-1-55 0 0,0 0-59 0 0,-2-1-61 0 0,1-2-176 0 0,15-9-518 0 0</inkml:trace>
  <inkml:trace contextRef="#ctx0" brushRef="#br0" timeOffset="416.7">258 935 11913 0 0,'0'0'746'0'0,"0"0"-315"0"0,0 0-145 0 0,0 0-91 0 0,0 0-106 0 0,0 0-96 0 0,0 0-49 0 0,0 0-35 0 0,0 0-163 0 0,0 0-442 0 0,0 0 462 0 0,0 0 129 0 0,0 0 38 0 0,0 0 25 0 0,0 0 28 0 0,0 0 90 0 0,20-2 96 0 0,-5 1-123 0 0,57-5 150 0 0,-5 6 33 0 0,15 2-49 0 0,0-1-86 0 0,17-1-64 0 0,51-1-72 0 0,-150 1 39 0 0,60-2-52 0 0,9-4 52 0 0,-20 0-85 0 0,0-2 0 0 0,44-14 85 0 0,-55 10-56 0 0,-1-1 1 0 0,0-2 0 0 0,31-18 55 0 0,-37 16-21 0 0,-2-1-1 0 0,21-18 22 0 0,-9 3-2 0 0,-2-2-1 0 0,-2-1 1 0 0,-1-2-1 0 0,-2-1 1 0 0,-2-2-1 0 0,3-8 3 0 0,-9 9-17 0 0,-2-1-1 0 0,-1-1 0 0 0,-3-1 1 0 0,2-9 17 0 0,-16 37-46 0 0,0-1 1 0 0,-1 0-1 0 0,-1 0 1 0 0,-1 0-1 0 0,0-1 1 0 0,-1 1-1 0 0,0-16 46 0 0,-2 26-3 0 0,0 0-1 0 0,-1-1 1 0 0,1 1 0 0 0,-1 0-1 0 0,0 0 1 0 0,-1 0-1 0 0,-1-4 4 0 0,2 8 3 0 0,0-1 0 0 0,-1 0 0 0 0,1 1 0 0 0,-1-1 0 0 0,0 1 0 0 0,1 0 0 0 0,-1 0 0 0 0,0-1 0 0 0,-1 1 0 0 0,1 0 0 0 0,0 1 0 0 0,-1-1 0 0 0,1 0 0 0 0,-1 1 0 0 0,1-1-1 0 0,-1 1-2 0 0,-4-2 39 0 0,1 0 0 0 0,-1 0 0 0 0,1 1 0 0 0,-1 0-1 0 0,0 1 1 0 0,-1-1-39 0 0,-1 1 64 0 0,0 0 0 0 0,0 1 0 0 0,1 0 0 0 0,-1 0 0 0 0,0 1 0 0 0,0 0 0 0 0,-2 1-64 0 0,-4 2 150 0 0,-1 0-1 0 0,1 1 0 0 0,-9 5-149 0 0,-19 10 233 0 0,12-3 515 0 0,-25 18-748 0 0,25-13 691 0 0,-19 18-691 0 0,20-13 633 0 0,-12 17-633 0 0,13-11 577 0 0,-7 12-577 0 0,9-7 521 0 0,-3 9-521 0 0,6-6 463 0 0,-1 6-463 0 0,5-3 408 0 0,0 5-408 0 0,5-6 351 0 0,-1 8-351 0 0,9-24 105 0 0,1 0 1 0 0,1 1 0 0 0,2 0-1 0 0,1 0 1 0 0,1 0-1 0 0,1 0 1 0 0,2 16-106 0 0,1-21 85 0 0,1 0 1 0 0,1 0-1 0 0,1-1 0 0 0,1 2-85 0 0,1-3 73 0 0,1 0 0 0 0,0 0 0 0 0,2-1 0 0 0,4 6-73 0 0,-2-6 43 0 0,1-1 1 0 0,1 0 0 0 0,0-1-1 0 0,9 6-43 0 0,-1-3 24 0 0,0-1-1 0 0,1-2 0 0 0,7 4-23 0 0,5 1 3 0 0,18 7-3 0 0,6 0-44 0 0,25 6 44 0 0,-22-13-121 0 0,1-1 41 0 0,13 0-62 0 0,62 9 142 0 0,-43-17-95 0 0,1-3-82 0 0,-47-8 45 0 0,-1-2-36 0 0,5 0-66 0 0,1-2-59 0 0,-1-2-65 0 0,0-1-72 0 0,0-3-79 0 0,-1 0-88 0 0,0-3-93 0 0,-1-1-101 0 0,-19 3-70 0 0,-3 0-125 0 0,-3 1-124 0 0,-2 0-120 0 0,-6 2 162 0 0,0-1-60 0 0,3 0-284 0 0,10-3-773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3.6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50 488 4332 0 0,'-18'-3'1556'0'0,"14"2"-1181"0"0,0 1 42 0 0,-1 0 113 0 0,1 0 86 0 0,-1-1 104 0 0,1 1 121 0 0,4 0-535 0 0,0 0-35 0 0,-1 0-53 0 0,1 0-48 0 0,0 0-41 0 0,-1 0-36 0 0,1 1-12 0 0,-1-1-43 0 0,-1 3-21 0 0,2 0 39 0 0,-1 85 54 0 0,4 140 404 0 0,5-130-372 0 0,-5-76-114 0 0,42 353 397 0 0,-29-214-175 0 0,10 88 12 0 0,-7-73-99 0 0,-2 1-49 0 0,-8-60-80 0 0,-2-1-44 0 0,-2-23-8 0 0,6 126-142 0 0,-6-162 135 0 0,-2-21 28 0 0,-2-18 65 0 0,0-32-33 0 0,3-10 112 0 0,0-1 14 0 0,2-21-22 0 0,-3 0-90 0 0,6-45-43 0 0,97-684-63 0 0,-104 760 53 0 0,25-194-89 0 0,9 2-82 0 0,-17 122-105 0 0,15-33 280 0 0,1 21-186 0 0,7 3-35 0 0,-23 56 199 0 0,1 3-40 0 0,-8 15-13 0 0,1 1-1 0 0,1 0 1 0 0,1 1-1 0 0,0 0 1 0 0,1 1-1 0 0,15-11 76 0 0,-25 24-31 0 0,-1 0 0 0 0,1 0 0 0 0,1 0 0 0 0,5-2 31 0 0,-6 3-8 0 0,0 1 1 0 0,0-1-1 0 0,1 2 1 0 0,-1-1 0 0 0,4 0 7 0 0,-5 1 1 0 0,-1 1-1 0 0,1 0 1 0 0,-1-1 0 0 0,1 1 0 0 0,-1 1 0 0 0,1-1 0 0 0,-1 1 0 0 0,0 0 0 0 0,1 0 0 0 0,-1 0 0 0 0,0 0 0 0 0,1 1 0 0 0,-1 0 0 0 0,0 0 0 0 0,0 0 0 0 0,0 0 0 0 0,-1 1 0 0 0,1 0-1 0 0,8 7 64 0 0,0 0 0 0 0,-1 1-1 0 0,3 5-63 0 0,1 2 112 0 0,-1 1 0 0 0,-1 0 0 0 0,5 13-112 0 0,1 3 279 0 0,9 28-279 0 0,-3 3 90 0 0,21 81-9 0 0,-19-39-82 0 0,-3 12 1 0 0,8 113-48 0 0,-19-79 46 0 0,-6 160 49 0 0,-7-270-36 0 0,-1-2 136 0 0,-5 27-147 0 0,-4 3 143 0 0,-8 15 119 0 0,9-44-85 0 0,-1 0 37 0 0,10-41-200 0 0,-3 9 60 0 0,-3 13 140 0 0,0-4 92 0 0,3-16-178 0 0,2-6-104 0 0,-1-12-155 0 0,7-10 83 0 0,1 3 47 0 0,45-221 92 0 0,11-2-108 0 0,-36 141-12 0 0,44-154-66 0 0,-16 84 0 0 0,25-42-114 0 0,-34 111 50 0 0,4 3-47 0 0,-39 80 118 0 0,7-13 1 0 0,13-14 19 0 0,-27 44 62 0 0,0 0 1 0 0,0 0-1 0 0,0 1 0 0 0,1-1 0 0 0,-1 1 0 0 0,1 0 0 0 0,0-1 0 0 0,0 2 0 0 0,0-1 0 0 0,0 0 0 0 0,0 1 0 0 0,1 0 0 0 0,-1 0 0 0 0,1 0 0 0 0,0 1 1 0 0,1-1 5 0 0,-4 2-7 0 0,-1-1 0 0 0,1 1 1 0 0,-1 0-1 0 0,0 0 0 0 0,1 0 1 0 0,-1 0-1 0 0,1 1 0 0 0,-1-1 1 0 0,0 0-1 0 0,1 1 1 0 0,-1-1-1 0 0,0 0 0 0 0,1 1 7 0 0,13 11-1 0 0,-6 2 44 0 0,2 8 69 0 0,-11-22-111 0 0,16 41 307 0 0,-2 2-35 0 0,-1 0-35 0 0,-3 1-35 0 0,0 1-35 0 0,-2 1-34 0 0,0 0-33 0 0,-1 0-35 0 0,-1-9-36 0 0,35 245 51 0 0,6 148-60 0 0,-37-323-52 0 0,-2-1-50 0 0,9 238-323 0 0,-16-199 273 0 0,-1-107 35 0 0,0 27-49 0 0,1-44 57 0 0,0 0-40 0 0,1-4-19 0 0,-1 1-44 0 0,2 0-50 0 0,0 0-59 0 0,3 7-658 0 0,-4-19 703 0 0,0-1-51 0 0,1-1 0 0 0,-1 0-57 0 0,0 0-64 0 0,1-1-75 0 0,0 0-84 0 0,0 0-91 0 0,1-1-103 0 0,0-1-110 0 0,-1 0 180 0 0,0 0-34 0 0,6-1-1609 0 0</inkml:trace>
  <inkml:trace contextRef="#ctx0" brushRef="#br0" timeOffset="266.974">2529 1263 1188 0 0,'0'0'1928'0'0,"0"0"-1228"0"0,0 0-44 0 0,0 0-42 0 0,0 0-41 0 0,0 0-39 0 0,0 0-38 0 0,0 0-37 0 0,0 0-35 0 0,0 0-35 0 0,0 0 293 0 0,0 0-122 0 0,0 0-111 0 0,0 0-121 0 0,0 0-79 0 0,0 0-71 0 0,0 0-62 0 0,0 0-61 0 0,0 1-33 0 0,0-1-57 0 0,0 0-70 0 0,0 2-200 0 0,0-2 251 0 0,0 1 41 0 0,0 0 58 0 0,0-1 72 0 0,0 1 88 0 0,0 0 101 0 0,-2 219 786 0 0,1-125-667 0 0,0-15-145 0 0,0 0-104 0 0,1-40-137 0 0,0 0-39 0 0,0 0-41 0 0,0 0-47 0 0,-1 38 26 0 0,-3 140 9 0 0,1-125-2 0 0,0 3-79 0 0,2-48 25 0 0,0 0-35 0 0,0 0-41 0 0,0 0-44 0 0,1-1-52 0 0,0 0-55 0 0,0-41 180 0 0,-1 2-32 0 0,1 3-55 0 0,0-4 19 0 0,0-1-31 0 0,1 0-85 0 0,0-2-23 0 0,0 0-86 0 0,1-1-98 0 0,0 0-111 0 0,0-1-46 0 0,0-2-65 0 0,1-2-66 0 0,1-2-68 0 0,0-1 133 0 0,0-1-37 0 0,10-17-1738 0 0</inkml:trace>
  <inkml:trace contextRef="#ctx0" brushRef="#br0" timeOffset="524.429">2361 0 10201 0 0,'0'0'337'0'0,"0"0"-148"0"0,0 0-71 0 0,0 0-48 0 0,0 0-57 0 0,0 0-50 0 0,0 0-57 0 0,0 0-107 0 0,0 0-402 0 0,0 0 114 0 0,0 0 234 0 0,0 0-47 0 0,0 0-70 0 0,0 0-84 0 0,-1 2 30 0 0,-6 16-254 0 0,-1 0 311 0 0,0 2 0 0 0,2-1 0 0 0,-2 8 369 0 0,7 0-483 0 0,6-5-82 0 0,1-8 120 0 0,1-1-70 0 0,-1-1 9 0 0,0 1-68 0 0,3 9-345 0 0,6 16-580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25.2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0 385 7913 0 0,'0'0'607'0'0,"0"0"-242"0"0,0 0-104 0 0,0 0-56 0 0,0 0-64 0 0,0 1-55 0 0,0 3-36 0 0,0 11-34 0 0,0 2 2 0 0,0 23-37 0 0,0-22 52 0 0,0 7 59 0 0,0 7 82 0 0,1 56 353 0 0,2-2-70 0 0,2 1-90 0 0,3 2-111 0 0,26 235 264 0 0,-11-107-228 0 0,-5-46-128 0 0,0 1-80 0 0,0 1-104 0 0,-8-86-35 0 0,-1 0-33 0 0,27 322-117 0 0,-17-180 149 0 0,-14-97 36 0 0,-4-64-35 0 0,3 1 55 0 0,-1-25-62 0 0,-3-22 15 0 0,2 0-46 0 0,0-8-7 0 0,0 0-39 0 0,-1-11 536 0 0,0-4-112 0 0,-1-2-89 0 0,0-1-67 0 0,-2-21 160 0 0,0 0-208 0 0,-3 0-52 0 0,-8-32-86 0 0,13 56 55 0 0,-17-76-170 0 0,2-1 58 0 0,-2-41 28 0 0,4-1 69 0 0,-1-121 48 0 0,13 81-77 0 0,10-2-65 0 0,3 52-56 0 0,5 1 0 0 0,14-40 167 0 0,0 28-68 0 0,5 2 0 0 0,14-22 68 0 0,-18 64-50 0 0,17-26 50 0 0,-16 42-11 0 0,35-47 11 0 0,-43 71 56 0 0,1 2 0 0 0,15-13-56 0 0,6 2 7 0 0,-27 29-33 0 0,4-4-44 0 0,0 2 1 0 0,14-8 69 0 0,-28 21-42 0 0,0 0 0 0 0,0 1 0 0 0,8-3 42 0 0,-11 6-38 0 0,1-1-1 0 0,0 1 1 0 0,0 0-1 0 0,0 1 1 0 0,5 0 38 0 0,-9 0-4 0 0,-1 1-1 0 0,0 0 1 0 0,1 1 0 0 0,-1-1 0 0 0,0 1 0 0 0,1-1 0 0 0,-1 1 0 0 0,0 0-1 0 0,0 0 1 0 0,3 1 4 0 0,-2 1 8 0 0,0-1-1 0 0,-1 0 1 0 0,1 1-1 0 0,0-1 0 0 0,-1 1 1 0 0,0 0-1 0 0,2 2-7 0 0,20 28 139 0 0,-5 2 79 0 0,-19-34-214 0 0,40 82 377 0 0,-5 1-103 0 0,-13-19-127 0 0,-2 0-39 0 0,14 68 27 0 0,15 138 31 0 0,-37-181-73 0 0,-1-1 52 0 0,5 53-15 0 0,-5-7 97 0 0,-6 57-231 0 0,-7-106 88 0 0,-4 114 48 0 0,2-140-57 0 0,1 0 40 0 0,-6 1 138 0 0,6-47-129 0 0,0 0 73 0 0,1 0 96 0 0,0-7-106 0 0,1-1 34 0 0,1-31-435 0 0,1 0 95 0 0,3-5 60 0 0,5-21 34 0 0,46-178-55 0 0,15 2-38 0 0,2 25-210 0 0,28-36 324 0 0,-55 139-122 0 0,3 4-54 0 0,6 5-71 0 0,-28 51-88 0 0,8-7 335 0 0,-28 38-70 0 0,0 0 0 0 0,1 1 0 0 0,0 0-1 0 0,0 0 1 0 0,0 1 0 0 0,7-5 70 0 0,-9 8-61 0 0,1 0 0 0 0,-1-1 0 0 0,0 2-1 0 0,1-1 1 0 0,0 1 0 0 0,1 0 61 0 0,6 1-119 0 0,-2 5 64 0 0,-2 4 52 0 0,0 3 42 0 0,2 10 84 0 0,2 12 113 0 0,-10-21-148 0 0,33 87 285 0 0,-4 1-73 0 0,-4 1-63 0 0,-4 1-59 0 0,-3 1-49 0 0,-4 0-44 0 0,9 107-13 0 0,-8 39-137 0 0,-10 92 65 0 0,-10-215 22 0 0,-2-1 40 0 0,3-95-120 0 0,-2 15 71 0 0,0-6-12 0 0,1-14-59 0 0,1-4-50 0 0,0 0-74 0 0,0-4-37 0 0,0 1-74 0 0,1-1-81 0 0,0 1-93 0 0,0-14 452 0 0,-1 1-80 0 0,1-1-72 0 0,0 1-67 0 0,1 1-223 0 0,0 1-109 0 0,1-1-84 0 0,0-1-60 0 0,-2-4 547 0 0,-1-1 1 0 0,1 1 0 0 0,0 0-1 0 0,-1 0 1 0 0,1-1 0 0 0,0 1 0 0 0,0 0-1 0 0,0-1 1 0 0,0 1 0 0 0,-1-1-1 0 0,1 1 1 0 0,0-1 0 0 0,1 1 162 0 0,4 0-863 0 0,-3-2 417 0 0,1 0 33 0 0,1-1 41 0 0,-1-1 46 0 0,-2 2 173 0 0,-1-1 0 0 0,0 1 0 0 0,1-1 0 0 0,-1 1 0 0 0,0-1 0 0 0,0 1 0 0 0,1-1 1 0 0,-1 0-1 0 0,0 0 153 0 0,5-11-623 0 0,4-11-292 0 0,7-22-569 0 0</inkml:trace>
  <inkml:trace contextRef="#ctx0" brushRef="#br0" timeOffset="267.597">2686 1505 7649 0 0,'0'0'1405'0'0,"0"0"-566"0"0,0 0-491 0 0,0 0-47 0 0,0 0-43 0 0,1 0-40 0 0,-1 0-38 0 0,0 0-35 0 0,1 0 52 0 0,0-1-100 0 0,0 1-98 0 0,0 0-65 0 0,1 1-162 0 0,-1-1 166 0 0,0 1 100 0 0,-1-1 77 0 0,1 2-74 0 0,-1 0 0 0 0,0 0 0 0 0,1-1 0 0 0,-1 1 0 0 0,0 0 0 0 0,0 0 0 0 0,0 0 0 0 0,0-1 0 0 0,0 1 0 0 0,-1 1-41 0 0,1 7 190 0 0,1 11 108 0 0,0-1-77 0 0,2 0-62 0 0,0 1-44 0 0,4 39 110 0 0,8 73-51 0 0,16 55-174 0 0,6 39 44 0 0,-29-168-64 0 0,6 46-102 0 0,-1 2-87 0 0,-2-11-29 0 0,9 128-376 0 0,-17-192 234 0 0,-1-12 64 0 0,0-3-10 0 0,0 0-74 0 0,0-1-64 0 0,0-1-97 0 0,-1-12 347 0 0,1 14-685 0 0,-1-12 550 0 0,0 1-48 0 0,1 0-188 0 0,-1-3 249 0 0,0-1-36 0 0,0 0-37 0 0,1 0-41 0 0,-1-1-44 0 0,1 0-48 0 0,0-1-208 0 0,0 0-53 0 0,0-2-213 0 0,2-2-567 0 0</inkml:trace>
  <inkml:trace contextRef="#ctx0" brushRef="#br0" timeOffset="523.706">2686 787 4788 0 0,'0'0'1689'0'0,"0"0"-1166"0"0,0 0-34 0 0,0 0-114 0 0,0 0-35 0 0,0 0-39 0 0,0 0-45 0 0,0 0-47 0 0,0 0-45 0 0,0 0-41 0 0,0 0-37 0 0,0 0-24 0 0,0 0-39 0 0,0 0-43 0 0,0 0-46 0 0,-16-20-490 0 0,-29-41 245 0 0,27 35 121 0 0,15 20 33 0 0,0 0 0 0 0,0 0 0 0 0,0 0-1 0 0,0 0 1 0 0,0-5 157 0 0,2 6-167 0 0,0 1 0 0 0,0 0 0 0 0,1-1 1 0 0,0 1-1 0 0,0-1 0 0 0,0 1 0 0 0,0-1 0 0 0,1-1 167 0 0,0-7-457 0 0,0 4 23 0 0,1-1-49 0 0,0 0-60 0 0,2-2-74 0 0,-1 2 64 0 0,2-1-43 0 0,2-3-163 0 0,3-8-427 0 0</inkml:trace>
  <inkml:trace contextRef="#ctx0" brushRef="#br0" timeOffset="700.558">3854 741 7845 0 0,'-1'1'1769'0'0,"-3"3"-679"0"0,-2 2-279 0 0,2-1-451 0 0,-2 1-33 0 0,-4 5 40 0 0,0 0-58 0 0,-6 4 23 0 0,0 2-70 0 0,-9 11 22 0 0,2 1 2 0 0,2 1 0 0 0,-1 2-286 0 0,-6 14 135 0 0,0 1 108 0 0,4-2 36 0 0,10-15 74 0 0,0 0 0 0 0,-3 16-353 0 0,6-6 218 0 0,3 0-45 0 0,3 0-61 0 0,4 1-79 0 0,3-13-62 0 0,2 0-47 0 0,2 0-52 0 0,3 0-57 0 0,2 3-64 0 0,2 0 1 0 0,17 27 248 0 0,-6-16-432 0 0,24 30 432 0 0,10 3-736 0 0,57 56 736 0 0,56 36-503 0 0,-65-66 164 0 0,-7 3-68 0 0,-78-79 262 0 0,-11-13 4 0 0,-1 1-1 0 0,0 1 0 0 0,6 12 142 0 0,-5-1-122 0 0,-3 0 46 0 0,-6 2 65 0 0,-6 0 83 0 0,3-21-8 0 0,0 0 0 0 0,-1-1 0 0 0,0 1 0 0 0,0-1 0 0 0,0 0 0 0 0,0 1 0 0 0,-1-1 0 0 0,0 0-64 0 0,-17 16 211 0 0,-2-2-39 0 0,-3-2-44 0 0,0-2-51 0 0,-1-1-58 0 0,1-3-63 0 0,6-3 23 0 0,-1 0-39 0 0,-21 5-167 0 0,9-4-20 0 0,0-1-53 0 0,-34 4-408 0 0,-27-3-362 0 0,54-7 642 0 0,-5-1 12 0 0,2-1 91 0 0,22-1-38 0 0,0-1 0 0 0,-13-3 363 0 0,9-1-297 0 0,2-1-59 0 0,9 1 96 0 0,0-1-34 0 0,2 0-39 0 0,-1-2-43 0 0,2 0-48 0 0,0-2-52 0 0,2-1-56 0 0,0-1-62 0 0,1-2-323 0 0,-1-6-607 0 0</inkml:trace>
  <inkml:trace contextRef="#ctx0" brushRef="#br0" timeOffset="1000.224">4879 1 9373 0 0,'0'4'633'0'0,"0"1"-72"0"0,0 0-67 0 0,1 0-64 0 0,-1 1-60 0 0,0-1-56 0 0,1 1-51 0 0,-1 0-47 0 0,1 1-14 0 0,0 1-55 0 0,0-1-48 0 0,0 1-41 0 0,0 2-33 0 0,0 0-37 0 0,3 20-122 0 0,-1-8 86 0 0,-1-7 101 0 0,0-2 72 0 0,-1-1 95 0 0,15 113 51 0 0,0 1-55 0 0,0 0-46 0 0,1 0-40 0 0,18 139 49 0 0,37 358 102 0 0,-51-411-164 0 0,0-9-40 0 0,-4-1-62 0 0,-7-70-25 0 0,1 1-87 0 0,-3-36-38 0 0,-1 0-58 0 0,1-2-65 0 0,-2 0-69 0 0,-4-72 151 0 0,-1-1 54 0 0,1 19-73 0 0,0-15 7 0 0,0-4-55 0 0,-1-11 80 0 0,1 0-33 0 0,0 7-215 0 0,-1-10 160 0 0,1 1-34 0 0,-1 0-35 0 0,1 0-39 0 0,0 0-40 0 0,0 0-44 0 0,1 0-533 0 0,-2-6 580 0 0,0 0-85 0 0,0-1-7 0 0,0 0-96 0 0,0-1-114 0 0,0 0 300 0 0,0 0-34 0 0,1 1-787 0 0,1-1-725 0 0,-3-1 1942 0 0</inkml:trace>
  <inkml:trace contextRef="#ctx0" brushRef="#br0" timeOffset="1267.551">4475 1567 13377 0 0,'0'0'402'0'0,"0"0"-201"0"0,0 0-109 0 0,0 0-94 0 0,0 0-109 0 0,0 0-92 0 0,0 0-128 0 0,0 0-257 0 0,1 0 11 0 0,3-1 250 0 0,3-1 114 0 0,4-1 71 0 0,7-1 79 0 0,11-3 95 0 0,4-2 96 0 0,1-1 41 0 0,59-20 282 0 0,-33 6-301 0 0,13-5-61 0 0,109-48-13 0 0,55-27-69 0 0,-84 36-16 0 0,-50 23-46 0 0,-17 8-41 0 0,0 1-57 0 0,-13 7-29 0 0,-1 1-57 0 0,2 1-64 0 0,-1 1-72 0 0,40-11-475 0 0,-41 16 213 0 0,-13 5 11 0 0,-29 8 268 0 0,0 1-34 0 0,20-4-354 0 0,-25 5 326 0 0,0 1-36 0 0,1 1-37 0 0,0-1-41 0 0,0 1-43 0 0,1-1-45 0 0,-3 2-128 0 0,-1 0-71 0 0,3 0-231 0 0,14-1-603 0 0</inkml:trace>
  <inkml:trace contextRef="#ctx0" brushRef="#br0" timeOffset="1733.477">7284 1279 10729 0 0,'0'0'915'0'0,"0"0"-410"0"0,-1 0-261 0 0,-2 0-54 0 0,-4-1-46 0 0,-9-1-36 0 0,-99-12 170 0 0,92 12-180 0 0,3 1 38 0 0,-18 1 227 0 0,6 2 78 0 0,10 1 122 0 0,1 0 1 0 0,-7 4-564 0 0,6-2 315 0 0,-1 2-41 0 0,-13 4 58 0 0,0 2-51 0 0,1 1-47 0 0,1 2-43 0 0,1 2-39 0 0,1 1-36 0 0,-29 24 28 0 0,16-4-98 0 0,4 4-44 0 0,26-24-17 0 0,0 1 1 0 0,2 0-1 0 0,0 1 0 0 0,1 0 0 0 0,1 1 0 0 0,-4 11 15 0 0,1 6-107 0 0,1 1 0 0 0,2 0 1 0 0,2 0-1 0 0,-3 32 107 0 0,8-28-120 0 0,1 1 0 0 0,2 0 0 0 0,2-1 0 0 0,4 16 120 0 0,3-6-100 0 0,6 0-64 0 0,6-2-57 0 0,4-2-49 0 0,5-3-40 0 0,5-3-34 0 0,-21-30 155 0 0,0 0 0 0 0,1-1 0 0 0,0-1 0 0 0,11 7 189 0 0,20 7-363 0 0,2-8 48 0 0,3-7 50 0 0,0-8 53 0 0,1-7 56 0 0,-2-6 58 0 0,-2-8 61 0 0,-2-6 63 0 0,-18 5 33 0 0,-1 0 1 0 0,-1-3 0 0 0,0 0-1 0 0,-2-1 1 0 0,-1-1-1 0 0,0-1 1 0 0,-2-1-1 0 0,12-21-59 0 0,1-8 106 0 0,-2-1-1 0 0,-3-1 0 0 0,-2-2 0 0 0,-2-2-105 0 0,7-29 124 0 0,-14 34-43 0 0,-3 0-1 0 0,-3 0 1 0 0,-1-1-1 0 0,-4 0 1 0 0,0-44-81 0 0,-6 87 112 0 0,0-1-68 0 0,0-3-53 0 0,0-9-53 0 0,0 3 46 0 0,0 9 67 0 0,0 4 50 0 0,0 0 68 0 0,0 2 33 0 0,0 2 65 0 0,0 0 73 0 0,0 2 80 0 0,0 27-615 0 0,0 0 41 0 0,-1 0 38 0 0,1 0 32 0 0,-2 22-2 0 0,0 0 80 0 0,-2 85 130 0 0,3-74-151 0 0,1 13 35 0 0,4 204-93 0 0,10-108 29 0 0,4-56 55 0 0,-15-88-16 0 0,34 144 26 0 0,-17-94-57 0 0,-1-13-86 0 0,-8-29 21 0 0,1-1-36 0 0,2 0-42 0 0,0 0-47 0 0,1-2-50 0 0,2 0-57 0 0,-3-7-11 0 0,1-2-77 0 0,2-1-71 0 0,0-2-65 0 0,1-1-58 0 0,0-1-52 0 0,0-1-47 0 0,1-1-40 0 0,-6-4 111 0 0,0 0-69 0 0,0-2-89 0 0,1-1-108 0 0,-2-3 97 0 0,0 0-66 0 0,3-1-242 0 0,8-3-636 0 0</inkml:trace>
  <inkml:trace contextRef="#ctx0" brushRef="#br0" timeOffset="1988.116">8249 373 9585 0 0,'0'0'541'0'0,"0"0"-216"0"0,0 0-94 0 0,0 0-50 0 0,0 0-57 0 0,0 2-50 0 0,0 2-33 0 0,0 11-32 0 0,-1 8-39 0 0,0 5 46 0 0,1 5 45 0 0,0 3 42 0 0,1 1 39 0 0,0 2 37 0 0,4 37 282 0 0,4 6-138 0 0,0 1-43 0 0,1 0-38 0 0,1 0-36 0 0,12 83 114 0 0,1 0-100 0 0,7 46-40 0 0,29 286 111 0 0,-44-315-272 0 0,-3 0-59 0 0,-3 0-75 0 0,-5 0-91 0 0,-4-106 46 0 0,-3 98-153 0 0,-3-68 54 0 0,0-30-6 0 0,-3 2-99 0 0,6-59 105 0 0,-1 6 25 0 0,2-15 110 0 0,0 2-61 0 0,1 0-72 0 0,0-5 50 0 0,0-1-43 0 0,1 1-49 0 0,-1-1-53 0 0,1 0-61 0 0,1 0-65 0 0,0 0-72 0 0,0-1-76 0 0,0-2 37 0 0,1-2-57 0 0,-1 0-71 0 0,1-2-87 0 0,0-1 91 0 0,-1-1-52 0 0,2-2-203 0 0,1-2-542 0 0</inkml:trace>
  <inkml:trace contextRef="#ctx0" brushRef="#br0" timeOffset="2350.445">9575 1279 9973 0 0,'-3'1'597'0'0,"-1"-1"-68"0"0,1 0-64 0 0,0 1-60 0 0,-1-1-56 0 0,1 1-51 0 0,0 0-48 0 0,-1 0-43 0 0,0 1-11 0 0,0-1-50 0 0,0 1-42 0 0,1 0-36 0 0,-4 1-13 0 0,-9 5-55 0 0,9-4 57 0 0,3-2 13 0 0,0 0 39 0 0,-30 16 307 0 0,-1 0-33 0 0,-33 21 290 0 0,1 2-114 0 0,1 2-98 0 0,1 1-83 0 0,1 1-70 0 0,1 1-56 0 0,1 0-40 0 0,-81 67 404 0 0,51-32-257 0 0,20-10-138 0 0,5 1-105 0 0,45-47-100 0 0,1 1 0 0 0,-1 6-16 0 0,8-10-28 0 0,2 1-43 0 0,2 1-60 0 0,2-1-74 0 0,7-19 92 0 0,1 0 0 0 0,-1 0 0 0 0,1 1 0 0 0,-1-1 1 0 0,1 0-1 0 0,1 0 0 0 0,-1 1 113 0 0,0-1-119 0 0,1 0 0 0 0,0 0 0 0 0,0 0 1 0 0,0 0-1 0 0,1 0 0 0 0,1 2 119 0 0,14 21-624 0 0,8-3 100 0 0,4-4 111 0 0,2-3 122 0 0,-16-9 194 0 0,0-1 36 0 0,0-1 35 0 0,-2 0 38 0 0,35 12-291 0 0,17 3 279 0 0,51 9-191 0 0,3-7 67 0 0,0-3 46 0 0,140 28-31 0 0,-219-39 109 0 0,-13-2-57 0 0,-5-1-49 0 0,-1 0-69 0 0,-2-1-35 0 0,-1 0-69 0 0,0 1-76 0 0,-1 0-87 0 0,-2-1 1 0 0,0 1-72 0 0,-1-1-76 0 0,1 1-83 0 0,-1 0-86 0 0,0 0-94 0 0,0 1-97 0 0,0 0-103 0 0,-4-2 49 0 0,5 2-549 0 0</inkml:trace>
  <inkml:trace contextRef="#ctx0" brushRef="#br0" timeOffset="2734.169">10413 2351 7173 0 0,'4'0'714'0'0,"1"-1"-120"0"0,-1 0-111 0 0,1-1-100 0 0,-1 0-90 0 0,1-1-78 0 0,-1 0-70 0 0,0 0-58 0 0,1-1-46 0 0,-1-1-50 0 0,11-11-160 0 0,-9 9 144 0 0,-2 3 60 0 0,0-1 58 0 0,0 1 74 0 0,0 0 86 0 0,14-14 148 0 0,0-1-43 0 0,-1 0-39 0 0,1 0-38 0 0,16-20 180 0 0,0-1-120 0 0,-11 11-162 0 0,1 1-43 0 0,21-30 37 0 0,96-137 68 0 0,-112 153-130 0 0,0 0 63 0 0,6-13-75 0 0,-1-1-45 0 0,-5 3-44 0 0,-2 0-1 0 0,-2-1 0 0 0,-2-2 1 0 0,-1-8-10 0 0,-11 17 51 0 0,-6 16 12 0 0,-4 6 20 0 0,0 0 34 0 0,-2 8-19 0 0,-1 2 42 0 0,1 12-93 0 0,0 1 0 0 0,0-1 0 0 0,0 0 0 0 0,0 1 1 0 0,0-1-1 0 0,-1 1 0 0 0,1 0 0 0 0,-2-2-47 0 0,1 2 57 0 0,0 0-1 0 0,-1-1 1 0 0,1 1 0 0 0,-1 0 0 0 0,0 0 0 0 0,0 1 0 0 0,1-1-1 0 0,-1 0 1 0 0,0 1 0 0 0,0 0 0 0 0,-1 0 0 0 0,1 0-1 0 0,0 0 1 0 0,0 0 0 0 0,0 1 0 0 0,-3-1-57 0 0,-22-2 158 0 0,0 3-33 0 0,16 1-71 0 0,0 0-1 0 0,0 1 1 0 0,-5 2-54 0 0,-34 13 68 0 0,3 7-64 0 0,20-6-31 0 0,1 1-1 0 0,1 1 1 0 0,-18 18 27 0 0,-5 9 38 0 0,-6 10-43 0 0,2 2 0 0 0,2 3 5 0 0,-4 12 46 0 0,-29 53-46 0 0,36-44 41 0 0,4 1 0 0 0,3 2 0 0 0,4 1 0 0 0,0 15-41 0 0,6 5 40 0 0,15-39 54 0 0,3 2 0 0 0,-2 44-94 0 0,9-25 24 0 0,6-55-69 0 0,2-2-36 0 0,1-14-48 0 0,0 0 0 0 0,4 9 129 0 0,7 17-264 0 0,6-2-49 0 0,-9-22 69 0 0,1-1 1 0 0,1-1-1 0 0,3 4 244 0 0,16 14-398 0 0,4-5-84 0 0,11 1-181 0 0,-30-23 295 0 0,1 0 0 0 0,0-1 0 0 0,6 1 368 0 0,-3-2-573 0 0,1-1 1 0 0,18 2 572 0 0,18-1-735 0 0,-8-6 166 0 0,-1-4 59 0 0,-20 0-298 0 0,24-7 808 0 0,29-13-842 0 0,-2-6-46 0 0,-4-4-60 0 0,-14 3 32 0 0,27-14-541 0 0</inkml:trace>
  <inkml:trace contextRef="#ctx0" brushRef="#br0" timeOffset="3001.396">11778 1434 8481 0 0,'0'0'2136'0'0,"0"0"-806"0"0,0 0-326 0 0,0 0-549 0 0,0 0-36 0 0,0 0-39 0 0,-1-1-38 0 0,0 1 244 0 0,-1 0-221 0 0,-1-1-50 0 0,-11-1 207 0 0,-5 0-153 0 0,-4-1-47 0 0,-1 0-45 0 0,2 2-42 0 0,0 2 46 0 0,3 4-49 0 0,15-3-151 0 0,-1 0-1 0 0,1 0 1 0 0,-1 0-1 0 0,1 1 1 0 0,0 0-1 0 0,0 0 1 0 0,-2 2-81 0 0,2-2 74 0 0,-10 12 243 0 0,3 1-105 0 0,4 3-86 0 0,2 1-67 0 0,2 5-52 0 0,1 33-82 0 0,2-48 71 0 0,3 64-105 0 0,7-3 43 0 0,-3-40 51 0 0,0-1 0 0 0,3 0 1 0 0,0 0-1 0 0,2-1 0 0 0,1-1 1 0 0,2 2 14 0 0,22 35-30 0 0,4 0-57 0 0,91 124-333 0 0,-28-58 72 0 0,-9-12-51 0 0,-68-83 152 0 0,-2 2 0 0 0,5 13 247 0 0,-9-6-148 0 0,-19-36 132 0 0,1-1 0 0 0,-1 1-1 0 0,0 0 1 0 0,-1 2 16 0 0,0-4 1 0 0,-1 0 1 0 0,0 0-1 0 0,0 0 1 0 0,-1 0-1 0 0,0 4-1 0 0,-1-4 14 0 0,0 0 0 0 0,0 0-1 0 0,0-1 1 0 0,-1 1 0 0 0,-3 5-14 0 0,2-4 12 0 0,-1 0 1 0 0,-1 0-1 0 0,1-1 0 0 0,-1 1 1 0 0,0-1-1 0 0,-5 3-12 0 0,-27 21 4 0 0,12-14-43 0 0,-1-2-43 0 0,-1-1-55 0 0,1-1-64 0 0,-5 0-145 0 0,0-2-87 0 0,-1-2-107 0 0,16-5 223 0 0,0-1-33 0 0,0-1-37 0 0,0 1-38 0 0,0-1-42 0 0,1-1-43 0 0,-1 0-47 0 0,0 0-48 0 0,1-1-50 0 0,-1 0-54 0 0,2-1-86 0 0,1 1-52 0 0,-3-2-220 0 0,-9-5-586 0 0,3-2-622 0 0,1-1 0 0 0,-17-11 2275 0 0,38 21-43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7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0 808 0 0,'-1'4'943'0'0,"0"-1"-411"0"0,0 0-65 0 0,-1 0-62 0 0,1-1-57 0 0,0 1-52 0 0,-1 0-47 0 0,1 0-45 0 0,-1 0-31 0 0,1-1-38 0 0,-2 4 41 0 0,0 2-82 0 0,-1 4-43 0 0,-9 43 284 0 0,3 2 51 0 0,0 18 923 0 0,2 22-1309 0 0,4 8 750 0 0,3-35-324 0 0,1-11-141 0 0,0-1-82 0 0,0-21-124 0 0,0 0-44 0 0,0-29-19 0 0,1 98 189 0 0,3 201 282 0 0,1-176-249 0 0,3 7-9 0 0,1 0-55 0 0,-1 4-42 0 0,0 0-35 0 0,11 321 123 0 0,-16-264-96 0 0,-3-55-59 0 0,1 67 61 0 0,-11 34-126 0 0,-9-41 83 0 0,6-58-61 0 0,0 1-93 0 0,13-132 77 0 0,-1 12-31 0 0,-2-16 58 0 0,-3-4 67 0 0,5-6 74 0 0,1-1 43 0 0,0 0 17 0 0,1-63-645 0 0,3 1 91 0 0,2 0 79 0 0,2 1 65 0 0,9-37-5 0 0,14-49 39 0 0,26-84-16 0 0,-29 131 63 0 0,5-11-99 0 0,-17 56 44 0 0,0 2-44 0 0,19-56-191 0 0,3 0 72 0 0,13-18 10 0 0,-15 47-60 0 0,15-22 363 0 0,-18 46-115 0 0,3 1 46 0 0,-7 15 42 0 0,2 2-1 0 0,1 1 1 0 0,13-9 27 0 0,20-13-63 0 0,-51 48-1 0 0,0 1-1 0 0,15-8 65 0 0,2 4-26 0 0,-15 9 52 0 0,-1 2 40 0 0,-12 3-46 0 0,0 0 0 0 0,-1 0 0 0 0,1 1 0 0 0,-1-1 0 0 0,1 0 0 0 0,0 1 0 0 0,-1 0 0 0 0,1-1 0 0 0,-1 1 0 0 0,0 0 0 0 0,1 0 0 0 0,-1 1 0 0 0,0-1 0 0 0,1 0 0 0 0,-1 1 0 0 0,0-1 0 0 0,0 1 0 0 0,0 0 0 0 0,0 0 0 0 0,-1-1 0 0 0,1 1 0 0 0,0 0 0 0 0,-1 1 0 0 0,1-1 1 0 0,-1 0-21 0 0,4 7 70 0 0,-1-1 0 0 0,0 1 0 0 0,0 0 0 0 0,-1 0 0 0 0,0 1 0 0 0,1 6-70 0 0,11 60 339 0 0,-8 0-38 0 0,-4 0-47 0 0,-3 3-53 0 0,0-38-124 0 0,-1 47 38 0 0,-1 3-42 0 0,-14 210 52 0 0,6-174-28 0 0,-15 206 593 0 0,19-190-418 0 0,3-42-114 0 0,2-2-44 0 0,1-81-111 0 0,0 43-10 0 0,3-22-34 0 0,5 9-83 0 0,-2-24 22 0 0,3 0-33 0 0,19 32-289 0 0,-21-44 251 0 0,1-1 0 0 0,0 1 1 0 0,6 5 172 0 0,8 5-310 0 0,3-4-41 0 0,3-4-49 0 0,4-6-54 0 0,-21-7 260 0 0,0 0-1 0 0,1-1 0 0 0,8 0 195 0 0,16-5-420 0 0,-8-2 23 0 0,0-4-63 0 0,-12 3 133 0 0,1-1-36 0 0,-1-2-41 0 0,1 0-45 0 0,-2-1-50 0 0,1-2-55 0 0,-1 0-58 0 0,0-1-64 0 0,8-10-336 0 0,15-19-662 0 0</inkml:trace>
  <inkml:trace contextRef="#ctx0" brushRef="#br0" timeOffset="567.001">2110 989 4676 0 0,'-1'6'618'0'0,"1"-1"-66"0"0,0 1-63 0 0,-1 0-59 0 0,1-1-55 0 0,-1 1-51 0 0,0 0-49 0 0,0-1-45 0 0,-1 2-7 0 0,1 0-53 0 0,-1 0-46 0 0,0 0-41 0 0,0 2-28 0 0,0-1-39 0 0,-6 18-91 0 0,2-6 28 0 0,2-6 99 0 0,1-3 76 0 0,0 1 104 0 0,-19 82 242 0 0,1 1-65 0 0,1 1-61 0 0,1 0-57 0 0,2 0-52 0 0,1 1-47 0 0,2-1-45 0 0,2 0-38 0 0,-14 181 688 0 0,11 172-797 0 0,14-359 73 0 0,0 15-38 0 0,4-1-45 0 0,1-71-32 0 0,1 1 1 0 0,1-1-1 0 0,2 0 42 0 0,29 94-189 0 0,-34-116 169 0 0,30 80-171 0 0,-16-51-51 0 0,8 10 242 0 0,9 8-204 0 0,4-3-42 0 0,-18-30-134 0 0,14 13 380 0 0,-15-18-237 0 0,2-2-1 0 0,0 0 238 0 0,-2-3-292 0 0,0-1 0 0 0,10 4 292 0 0,8 2-338 0 0,1-4-34 0 0,-19-9 194 0 0,0-2-79 0 0,1-1-77 0 0,0 0-73 0 0,0-2-74 0 0,-1 0-71 0 0,0-2-70 0 0,-1 0-67 0 0,-7 0 195 0 0,-1-1-34 0 0,-1-1-44 0 0,0-1-51 0 0,6-6-487 0 0,9-8-711 0 0</inkml:trace>
  <inkml:trace contextRef="#ctx0" brushRef="#br0" timeOffset="917">3514 1484 3240 0 0,'0'0'1123'0'0,"0"0"-409"0"0,0 0-159 0 0,0 0-48 0 0,0 0 42 0 0,0 0-100 0 0,0 0-105 0 0,0 0-110 0 0,0 0-127 0 0,0 0-58 0 0,0 0-50 0 0,0 0-69 0 0,-2 5-52 0 0,-7 13 143 0 0,-6 16 125 0 0,-5 9 88 0 0,-3 9 84 0 0,-3 6 76 0 0,6-11-162 0 0,0 1-46 0 0,-9 19 13 0 0,0 1-67 0 0,-6 14-39 0 0,-15 44-30 0 0,23-55-79 0 0,-1 1 45 0 0,-28 71 138 0 0,0-2 99 0 0,-81 189 475 0 0,93-229-550 0 0,1 0-47 0 0,17-42-153 0 0,-13 29-101 0 0,-1-2-109 0 0,33-70 77 0 0,3-6-37 0 0,2-3-70 0 0,1-3 79 0 0,0 1-35 0 0,0-4 166 0 0,1 1-104 0 0,0-1-92 0 0,0 0-80 0 0,-1 0-153 0 0,1 0-77 0 0,0 0-184 0 0,0-1-445 0 0,0-1 10 0 0,0 1 451 0 0,0-1 189 0 0,1 0 83 0 0,-1 0 153 0 0,0 0 84 0 0,0 0 96 0 0,0-1 108 0 0,1 1 80 0 0,-1 0 75 0 0,1-14-2071 0 0</inkml:trace>
  <inkml:trace contextRef="#ctx0" brushRef="#br0" timeOffset="1132.998">2790 2091 8177 0 0,'0'-1'541'0'0,"0"0"-120"0"0,1 1-109 0 0,-1 0-96 0 0,1 0-84 0 0,0 0-70 0 0,0 0-58 0 0,1 1-46 0 0,-1 0-65 0 0,3 1-203 0 0,-3-1 234 0 0,0 0 48 0 0,0 0 74 0 0,1 4-218 0 0,1 1 44 0 0,0-1 39 0 0,0 1 37 0 0,0 3 33 0 0,1 0 61 0 0,-1 0 47 0 0,1 0 36 0 0,10 27 458 0 0,-8-24-439 0 0,-1-1-71 0 0,29 46 302 0 0,3-3-107 0 0,4-3-96 0 0,1-3-84 0 0,4-2-73 0 0,2-1-60 0 0,2-3-49 0 0,3-1-38 0 0,-21-18-114 0 0,42 30-234 0 0,-51-37 307 0 0,1 0-34 0 0,10 5-174 0 0,-17-10 142 0 0,0-1-38 0 0,2 2-82 0 0,0-1-59 0 0,1 0-66 0 0,0 0-73 0 0,-1 0-78 0 0,1-1-86 0 0,0 1-91 0 0,1-1-99 0 0,-12-6 268 0 0,1 1-64 0 0,2 1-202 0 0,5 2-523 0 0,-17-8 1432 0 0</inkml:trace>
  <inkml:trace contextRef="#ctx0" brushRef="#br0" timeOffset="1450.486">3962 575 6157 0 0,'0'0'632'0'0,"0"0"-268"0"0,0 0-125 0 0,0 0-82 0 0,0 0-92 0 0,0 0-80 0 0,0 0-74 0 0,0 0-111 0 0,0 0 46 0 0,0 0 52 0 0,0 0 76 0 0,0 0 42 0 0,1 1 48 0 0,0 0 42 0 0,2 3 63 0 0,10 11 138 0 0,-3-3-168 0 0,28 33 300 0 0,-8-6-94 0 0,-3 1 22 0 0,2 7 106 0 0,4 10-102 0 0,0 2-85 0 0,0 1-72 0 0,-1 0-57 0 0,6 14-24 0 0,65 131 117 0 0,-61-118-99 0 0,85 205 507 0 0,-92-193-501 0 0,-2 4-73 0 0,-1 15-19 0 0,-4 1-43 0 0,-6 1-44 0 0,-7 2-40 0 0,-8-18-17 0 0,-5-1-34 0 0,-3-8-203 0 0,-6 16 316 0 0,-3-25-418 0 0,-9 31 418 0 0,2-36-493 0 0,-16 39 493 0 0,19-80-214 0 0,1 0 42 0 0,-37 87-282 0 0,26-73 217 0 0,10-23 57 0 0,0 1-38 0 0,-1-1-49 0 0,0 0-56 0 0,-1 0-67 0 0,1 1-73 0 0,-1-1-84 0 0,0 1-92 0 0,3-5 17 0 0,-1 0-78 0 0,1 0-84 0 0,-1 1-89 0 0,7-13 107 0 0,-5 8-519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4.1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5.8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2:44.5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3877 432 7637 0 0,'0'0'964'0'0,"0"0"-417"0"0,0 0-271 0 0,0 0-49 0 0,0 0-41 0 0,0 0-34 0 0,0 0 39 0 0,0 0 51 0 0,0 0-10 0 0,0 0 52 0 0,0 0 58 0 0,0 0 54 0 0,0 0 508 0 0,0 0-5 0 0,0 0-514 0 0,0 0-65 0 0,0 0-77 0 0,0 0-71 0 0,0 0-78 0 0,0 0 0 0 0,-22 3 8 0 0,-15 3-57 0 0,-19 5-45 0 0,52-10 8 0 0,1 0-1 0 0,-1 0 1 0 0,1 0 0 0 0,0 1 0 0 0,-1-1-1 0 0,1 1 1 0 0,0 0 0 0 0,0 0 0 0 0,0 0-1 0 0,0 0 1 0 0,0 1 0 0 0,-2 1-8 0 0,5-3 2 0 0,-50 53 177 0 0,26-23 31 0 0,-17 29-210 0 0,5 1 323 0 0,-18 43-323 0 0,29-48 75 0 0,3 1-1 0 0,3 1 0 0 0,2 1 0 0 0,2 1 0 0 0,0 18-74 0 0,-9 114 153 0 0,13-2-59 0 0,10-146-129 0 0,2 0 0 0 0,2 0-1 0 0,6 26 36 0 0,-3-42-38 0 0,0-2-1 0 0,7 17 39 0 0,-5-21-52 0 0,1 0 1 0 0,1-1-1 0 0,5 7 52 0 0,8 10-109 0 0,20 24 47 0 0,-23-37-2 0 0,6 4-103 0 0,-13-15 32 0 0,1-2-44 0 0,1 0-51 0 0,0-1-55 0 0,1 0-64 0 0,0-2-70 0 0,-12-7 286 0 0,0 0-54 0 0,0 0-54 0 0,1-1-55 0 0,-1 0-54 0 0,1 0-55 0 0,0-1-55 0 0,-1 0-54 0 0,0 0-56 0 0,1-1-54 0 0,-1-1-56 0 0,0 0-54 0 0,-1-1-56 0 0,1-1-55 0 0,-1 0-56 0 0,-1-1-55 0 0,0 0 187 0 0,0 0-53 0 0,1-2-216 0 0,0-5-577 0 0</inkml:trace>
  <inkml:trace contextRef="#ctx0" brushRef="#br0" timeOffset="1029.468">4449 766 4700 0 0,'0'0'1028'0'0,"0"0"-371"0"0,0 0-141 0 0,0 0-40 0 0,0 0 55 0 0,0 0-72 0 0,0 0-65 0 0,0 0-60 0 0,0 0-54 0 0,0 0-47 0 0,0 0-42 0 0,0 0-34 0 0,0 0 40 0 0,0 0 36 0 0,0 0 186 0 0,0 0-157 0 0,0 0 33 0 0,0 0 332 0 0,0 0-350 0 0,0 0-59 0 0,-1 0-79 0 0,1 0-79 0 0,-1 1-54 0 0,-1 3-84 0 0,1-1 77 0 0,-1 13-62 0 0,2 2 94 0 0,9 38 282 0 0,-6-36-247 0 0,23 125 13 0 0,16 72 110 0 0,-22-126-144 0 0,12 43-95 0 0,-19-81 40 0 0,-2-9 29 0 0,9 22-19 0 0,-11-42 19 0 0,2 0 0 0 0,0-1-1 0 0,6 9-18 0 0,-10-22-18 0 0,9 4-144 0 0,-15-13 148 0 0,0 0 1 0 0,0-1-1 0 0,1 1 1 0 0,-1 0-1 0 0,1-1 1 0 0,-1 1 0 0 0,0-1-1 0 0,1 0 1 0 0,-1 1-1 0 0,1-1 1 0 0,-1 0-1 0 0,1 0 14 0 0,12-4-15 0 0,5-9 178 0 0,6-13 130 0 0,12-26 199 0 0,-36 50-469 0 0,25-39 234 0 0,-1-1-75 0 0,-2 0-61 0 0,-1-1-51 0 0,4-10-34 0 0,36-99-44 0 0,-40 86 40 0 0,-3 0 42 0 0,-6 10 167 0 0,4-46-241 0 0,-15 67 69 0 0,-1 14 18 0 0,0 11-3 0 0,1-1 39 0 0,-2 9 316 0 0,0 1-90 0 0,1 1-85 0 0,-1 1-76 0 0,0 0-69 0 0,0 2-62 0 0,0-1-55 0 0,0 2-46 0 0,0 0-62 0 0,0 1-45 0 0,0 22-771 0 0,0-19 716 0 0,0-1 72 0 0,0-1 99 0 0,0-4 63 0 0,-1 1 35 0 0,3 66-187 0 0,3-5-46 0 0,8 37 170 0 0,-4-51-92 0 0,2-2-53 0 0,7 6-91 0 0,-8-29 142 0 0,-5-15-10 0 0,2-5 71 0 0,1-6 58 0 0,0-3 42 0 0,-4 0-3 0 0,1 0 0 0 0,-1 0-1 0 0,0-1 1 0 0,0 1-1 0 0,0-1 1 0 0,0-1-64 0 0,12-17 229 0 0,1-2-34 0 0,14-24 101 0 0,0-1-109 0 0,-3-1-89 0 0,-4 4-71 0 0,-1 0-44 0 0,4-14-111 0 0,-4-1 1 0 0,12-48 127 0 0,-19 46-215 0 0,-6 21 30 0 0,-2 7-9 0 0,-1 0-47 0 0,-2 6-5 0 0,0 0-46 0 0,-1-1-53 0 0,0 1-58 0 0,0 2-124 0 0,1 10 93 0 0,-3 11 209 0 0,1-1-33 0 0,-1 1-41 0 0,2 1-47 0 0,-4 5-280 0 0,1 1 50 0 0,-1-1 50 0 0,1 2 45 0 0,-1-1 45 0 0,1 0 41 0 0,-1 1 38 0 0,1-1 37 0 0,0 2-220 0 0,0 0 116 0 0,0 1 96 0 0,0 0 77 0 0,0 1 38 0 0,2 6-240 0 0,-2-6 214 0 0,0-1-53 0 0,0-1-111 0 0,0 6 52 0 0,4 15-495 0 0,-3-14 496 0 0,-1 1-91 0 0,-1 4-179 0 0,0 11-452 0 0</inkml:trace>
  <inkml:trace contextRef="#ctx0" brushRef="#br0" timeOffset="1328.797">5828 959 5124 0 0,'0'0'1846'0'0,"0"0"-711"0"0,0 0-288 0 0,0 0-467 0 0,0 0-36 0 0,0 0-38 0 0,0 0-36 0 0,0 0 177 0 0,0 0-182 0 0,0 0-47 0 0,0 0 116 0 0,0 0-113 0 0,0 0-38 0 0,0 0 81 0 0,0 0-128 0 0,0 0 18 0 0,0 0 181 0 0,0 0-126 0 0,0 0 42 0 0,0 0 341 0 0,0 0-353 0 0,0 0-107 0 0,-1 1-122 0 0,-14 19-83 0 0,15-20 73 0 0,-65 88-98 0 0,63-86 97 0 0,1 1 0 0 0,-1-1 1 0 0,1 1-1 0 0,0-1 1 0 0,0 1-1 0 0,0-1 1 0 0,0 1-1 0 0,0 0 1 0 0,0-1-1 0 0,1 1 0 0 0,-1 0 1 0 0,1 0-1 0 0,0 2 1 0 0,0-3 3 0 0,1-1 1 0 0,-1 1-1 0 0,1 0 0 0 0,-1-1 0 0 0,1 1 0 0 0,-1 0 0 0 0,1-1 0 0 0,0 1 0 0 0,0-1 0 0 0,0 1 1 0 0,0-1-1 0 0,1 1-3 0 0,3 6 16 0 0,3 7-8 0 0,7 15-22 0 0,1-1 0 0 0,9 9 14 0 0,-17-26 11 0 0,10 22-43 0 0,-14-20 70 0 0,-3-1 61 0 0,-3 0 84 0 0,-3-1 106 0 0,-3-3-103 0 0,0 0-34 0 0,-10 7 57 0 0,-3-2-118 0 0,-1-2-108 0 0,-2-2-99 0 0,1-2-87 0 0,-1-1-78 0 0,2-2-68 0 0,21-5 266 0 0,-6 2-145 0 0,-4-1-31 0 0,6 0 115 0 0,0-1-65 0 0,0-1-94 0 0,1 1-42 0 0,1-2-103 0 0,0 1-122 0 0,1 0 235 0 0,1 0-37 0 0,-1-1-39 0 0,1 1-41 0 0,0-1-43 0 0,0 1-46 0 0,0-1-47 0 0,0 0-51 0 0,1-1-51 0 0,-1 1-54 0 0,1-6-672 0 0,-1-5-569 0 0</inkml:trace>
  <inkml:trace contextRef="#ctx0" brushRef="#br0" timeOffset="2062.694">6656 1419 3660 0 0,'0'0'1384'0'0,"0"0"-557"0"0,0 0-378 0 0,0 0-57 0 0,0 0-58 0 0,0 0-59 0 0,0 0 51 0 0,0 0-5 0 0,0 0 153 0 0,0 0 34 0 0,0 0-61 0 0,0 1-58 0 0,0-1-52 0 0,0 1-50 0 0,0-1-45 0 0,0 1-42 0 0,1 0-37 0 0,-1 0-12 0 0,0 0-41 0 0,-1 2 12 0 0,0 6-53 0 0,-2-4-42 0 0,-30 71 367 0 0,10-25-198 0 0,2-9-128 0 0,10-21-80 0 0,0 0-36 0 0,8-15-109 0 0,0-1 96 0 0,0 1 63 0 0,-3 7 65 0 0,5-9-74 0 0,-1 0-34 0 0,1 1-65 0 0,-1 0-83 0 0,1-1-44 0 0,1 1-81 0 0,-1-1-92 0 0,0 0-104 0 0,1 0-113 0 0,-1 1-126 0 0,1-3 325 0 0,0 0-36 0 0,0 1-37 0 0,0-1-38 0 0,0 0-616 0 0,0 1-691 0 0</inkml:trace>
  <inkml:trace contextRef="#ctx0" brushRef="#br0" timeOffset="3162.393">8396 1318 8693 0 0,'-4'0'447'0'0,"-1"0"-47"0"0,0 0-45 0 0,1 0-39 0 0,-6 2 216 0 0,0 0-104 0 0,2 2-82 0 0,7-3-299 0 0,0-1-1 0 0,0 1 1 0 0,0 0 0 0 0,0 0-1 0 0,0-1 1 0 0,1 1-1 0 0,-1 0 1 0 0,0 0-1 0 0,0 0 1 0 0,1 0-1 0 0,-1 0 1 0 0,1 0-1 0 0,-1 0 1 0 0,1 0 0 0 0,-1 0-1 0 0,1 1-46 0 0,-2 7 302 0 0,3 6-494 0 0,1 0 44 0 0,1-1 39 0 0,0 1 34 0 0,2 3 22 0 0,1-1 33 0 0,15 35 70 0 0,-7-19-13 0 0,-5-11-49 0 0,-6-11-76 0 0,-1 0 103 0 0,-2-7 22 0 0,0 0 0 0 0,1-1 1 0 0,-2 1-1 0 0,1 0 0 0 0,0 0 0 0 0,-1-1 0 0 0,0 1 0 0 0,0 1-37 0 0,-2 2 25 0 0,0-1-42 0 0,-1 1-77 0 0,-1 0-102 0 0,2-4 53 0 0,-1 0-33 0 0,1-1-37 0 0,-1 0-38 0 0,1 1-43 0 0,-1-2-44 0 0,-1 1-48 0 0,1-1-49 0 0,-1 0-54 0 0,1 0-55 0 0,-1 0-59 0 0,-1-1-61 0 0,4 0 130 0 0,0 0-35 0 0,-4 0-1268 0 0</inkml:trace>
  <inkml:trace contextRef="#ctx0" brushRef="#br0" timeOffset="3695.625">8893 317 8509 0 0,'0'0'547'0'0,"0"0"-232"0"0,0 0-109 0 0,0 0-71 0 0,0 0-80 0 0,0 0-66 0 0,0 0-198 0 0,0 0 139 0 0,0 0 39 0 0,0 0 44 0 0,0 0 50 0 0,0 0 137 0 0,0 0 228 0 0,0 0-10 0 0,0 0-197 0 0,0 0-63 0 0,0 0 15 0 0,20 11 137 0 0,2 0-202 0 0,-6-3-30 0 0,1 1 1 0 0,-1 0-1 0 0,-1 1-78 0 0,11 10 124 0 0,1 5 48 0 0,6 11 594 0 0,24 32-766 0 0,-29-30 693 0 0,20 38-693 0 0,-5 5 402 0 0,-7 5-61 0 0,-15-29-113 0 0,-8-16 80 0 0,-2 1 0 0 0,1 9-308 0 0,-5 0 180 0 0,-2-9 77 0 0,-3 22-257 0 0,-2-26 188 0 0,-5 28-188 0 0,1-29 132 0 0,-9 29-132 0 0,3-28 87 0 0,-11 26-87 0 0,-2-6-15 0 0,1-9 116 0 0,-22 31-101 0 0,18-36-23 0 0,9-16-32 0 0,-1-2-42 0 0,0 1-48 0 0,-1-1-58 0 0,1 1-66 0 0,-1-1-73 0 0,0 0-81 0 0,0 0-91 0 0,16-23 368 0 0,1 1 33 0 0,-5 6-175 0 0,4-6 127 0 0,1 0-75 0 0,-1 1-110 0 0,2-3 60 0 0,-1 1-65 0 0,0 0-74 0 0,0 0-82 0 0,1-1-78 0 0,0-1-86 0 0,0-1-106 0 0,1 1 341 0 0,-1-1-35 0 0,1 0-358 0 0,0 0-79 0 0,-1 0-255 0 0,1 0-668 0 0</inkml:trace>
  <inkml:trace contextRef="#ctx0" brushRef="#br0" timeOffset="4079.843">10485 798 9325 0 0,'0'0'1007'0'0,"0"0"-364"0"0,0 0-139 0 0,0 0-39 0 0,0 0 48 0 0,0 0-86 0 0,0 0-95 0 0,0 0-105 0 0,0 0-123 0 0,0 0-58 0 0,0 0-49 0 0,0 0-68 0 0,0 0-64 0 0,0 0 108 0 0,0 0 88 0 0,0 0 105 0 0,0 0-56 0 0,0 0-45 0 0,0 0-21 0 0,22-2 0 0 0,4-1-42 0 0,47-5-7 0 0,-6-5-92 0 0,-4-3-190 0 0,-15 4 42 0 0,-15 4 8 0 0,-6 2-33 0 0,0 0-86 0 0,-4 1-20 0 0,0 0-83 0 0,-1 1-96 0 0,0 1-105 0 0,-11 1 230 0 0,-1 1-49 0 0,1 0-47 0 0,-1 0-45 0 0,-1 1-42 0 0,0 0-40 0 0,0-1-38 0 0,-1 1-36 0 0,1 0-462 0 0,1 0-646 0 0</inkml:trace>
  <inkml:trace contextRef="#ctx0" brushRef="#br0" timeOffset="4345.819">10539 1113 9357 0 0,'0'0'827'0'0,"0"0"-316"0"0,0 0-130 0 0,0 0-57 0 0,0 0-64 0 0,0 0-57 0 0,0 0-50 0 0,0 0-44 0 0,1 0-25 0 0,0 0-39 0 0,5 0-30 0 0,5 0 7 0 0,0-1 40 0 0,13-1 161 0 0,-2-1 77 0 0,41-9 723 0 0,-36 6-631 0 0,-14 3-236 0 0,0 1-33 0 0,0-1-40 0 0,-1 0-48 0 0,-1 1-140 0 0,0 0 32 0 0,11-2 9 0 0,1-1 78 0 0,31-5 126 0 0,-38 7-123 0 0,1 0-36 0 0,7-1-96 0 0,-12 2 7 0 0,-1 1-39 0 0,-1-1-11 0 0,0 1-33 0 0,0 0-37 0 0,0 0-40 0 0,-1 0-43 0 0,1 1-45 0 0,0-1-49 0 0,0 0-51 0 0,-1 1-54 0 0,1 0-57 0 0,0 0-60 0 0,-1 0-63 0 0,1 0-65 0 0,-1 0-69 0 0,1 1-71 0 0,-1-1-74 0 0,-6 0 82 0 0,-1 1-60 0 0,0-1-247 0 0,0 1-664 0 0</inkml:trace>
  <inkml:trace contextRef="#ctx0" brushRef="#br0" timeOffset="2512.576">7415 653 4808 0 0,'0'0'1437'0'0,"0"0"-569"0"0,0 0-389 0 0,0 0-54 0 0,0 0-56 0 0,0 0-58 0 0,0 0 72 0 0,0 0-167 0 0,0 0-36 0 0,0 0 354 0 0,0 0-229 0 0,0 0 62 0 0,0 0 72 0 0,0 0 56 0 0,0 0 536 0 0,0 0-594 0 0,0 0-92 0 0,0 0-103 0 0,0 0-88 0 0,0 1-68 0 0,0 3-52 0 0,-1 115 76 0 0,4 190-44 0 0,6-175-2 0 0,-3-61-94 0 0,3 37 68 0 0,1 14-11 0 0,-2-42-98 0 0,-2-13-86 0 0,-2-34 36 0 0,0-1-34 0 0,-1-14-66 0 0,-1 11-62 0 0,1-9 64 0 0,-2-7 44 0 0,2 10-203 0 0,0-5-53 0 0,-1-9 166 0 0,0-1-39 0 0,2 6-298 0 0,-2-8 252 0 0,0 0-37 0 0,1 0-38 0 0,0 0-41 0 0,0 0-42 0 0,0-1-46 0 0,0 0-266 0 0,-1-2-118 0 0,0-1-71 0 0,2-1-254 0 0,1-1-707 0 0</inkml:trace>
  <inkml:trace contextRef="#ctx0" brushRef="#br0" timeOffset="2896.396">7415 1400 3768 0 0,'0'-2'1620'0'0,"0"-1"-485"0"0,0 1-117 0 0,0 0-112 0 0,0 0-104 0 0,0 0-100 0 0,1 0-94 0 0,-1 0-88 0 0,0 0-82 0 0,0 0-75 0 0,1 1-71 0 0,-1-1-65 0 0,1 1-58 0 0,-1 0-52 0 0,1-1-48 0 0,0 1-41 0 0,0 0-37 0 0,0-1-37 0 0,1 0-88 0 0,5-3-264 0 0,-5 3 310 0 0,1 1 40 0 0,0-1 52 0 0,-1 0 53 0 0,2 1 65 0 0,-1-1 73 0 0,27-13-64 0 0,2 0-49 0 0,6-1-33 0 0,23-5-32 0 0,1 5-10 0 0,-20 9 26 0 0,-7 4 28 0 0,1 3 43 0 0,-29 1-105 0 0,1 0 0 0 0,-1 0 0 0 0,1 0 1 0 0,2 2 0 0 0,-2-1-16 0 0,0 1 1 0 0,-1 0 0 0 0,1 0 0 0 0,-1 1 0 0 0,0 0 0 0 0,0 0-1 0 0,-1 1 16 0 0,0-1-13 0 0,-1 0 0 0 0,-1 0-1 0 0,1 1 1 0 0,3 4 13 0 0,6 12-7 0 0,-6-2 30 0 0,-3 3 32 0 0,-5-11-37 0 0,1 0-1 0 0,-1-1 0 0 0,-1 1 1 0 0,0 0-1 0 0,0 0 0 0 0,-1-1 1 0 0,-1 1-1 0 0,0-1 0 0 0,-1 4-17 0 0,-1-2 17 0 0,0 1 1 0 0,-1-1-1 0 0,-2 0-17 0 0,-24 37-12 0 0,15-27-116 0 0,-1-1 67 0 0,-2 2 47 0 0,-30 31 51 0 0,32-35-52 0 0,-9 10-93 0 0,13-14 0 0 0,1-1-47 0 0,0 1-52 0 0,0 0-62 0 0,0 0-67 0 0,0 0-75 0 0,12-13 210 0 0,-1 0 36 0 0,-1 2-29 0 0,1-1 39 0 0,-4 5-152 0 0,2-3 26 0 0,1-2-58 0 0,2-1 121 0 0,-1 0-40 0 0,1-1 9 0 0,-1 1-33 0 0,1-1-37 0 0,0 0-39 0 0,-1 0-42 0 0,1 0-45 0 0,-1 0-48 0 0,1-1-50 0 0,0 1-626 0 0,1-1 293 0 0,0 0-118 0 0,0 0-634 0 0</inkml:trace>
  <inkml:trace contextRef="#ctx0" brushRef="#br0" timeOffset="191308.796">1443 370 3556 0 0,'-1'-1'743'0'0,"1"0"-93"0"0,-1-1-85 0 0,1 1-78 0 0,-2 0-70 0 0,1-1-65 0 0,0 1-56 0 0,-1-1-50 0 0,1 0-6 0 0,-1 1-50 0 0,-2-2 53 0 0,0 0 78 0 0,2 2-160 0 0,1 0 49 0 0,0 0 64 0 0,-2 1 268 0 0,1-1-68 0 0,0 0-63 0 0,0 0-59 0 0,0 0 30 0 0,0 1-85 0 0,1 0-74 0 0,0 0-64 0 0,0 2-55 0 0,1 0-44 0 0,-1 8-37 0 0,1 10 298 0 0,0-7-185 0 0,0-1-37 0 0,0 13 8 0 0,1-1-86 0 0,1 1 0 0 0,2 6-21 0 0,-1-14 56 0 0,1 0 53 0 0,3 9-207 0 0,-1 0 84 0 0,-1-1 53 0 0,8 46 171 0 0,-8-41-154 0 0,15 108 99 0 0,-3-28-98 0 0,19 149 19 0 0,-16-100 54 0 0,-5-38 1 0 0,9 89 55 0 0,-9-38-72 0 0,-10-99-90 0 0,-1 9-56 0 0,-3 0-97 0 0,-2-71-23 0 0,-1-1-40 0 0,-3 3-79 0 0,-5 7-182 0 0,-11 9-299 0 0,13-21 538 0 0,0 0 33 0 0,-9 7-287 0 0,-1 0 43 0 0,0 0 41 0 0,0-1 38 0 0,-2-1 36 0 0,1-1 34 0 0,-22 10-183 0 0,-1-4 107 0 0,-1-4 90 0 0,-3-6 71 0 0,0-5 53 0 0,37-3 148 0 0,1 0-53 0 0,1 0-50 0 0,-1-1-46 0 0,1 1-45 0 0,0-1-42 0 0,1-1-40 0 0,-1 1-36 0 0,-5-4-405 0 0,0-1-117 0 0,1-3-99 0 0,0-2-77 0 0,5 6 264 0 0,-2-2-489 0 0,8 7 1224 0 0</inkml:trace>
  <inkml:trace contextRef="#ctx0" brushRef="#br0" timeOffset="191875.068">23 784 5633 0 0,'0'0'849'0'0,"0"0"-356"0"0,0 0-235 0 0,0 0-38 0 0,0 0 128 0 0,0 0-134 0 0,0 0 58 0 0,0 0 219 0 0,0 0 105 0 0,0 0 42 0 0,0 0-71 0 0,0 0-339 0 0,0 0-63 0 0,0 0-83 0 0,0 0-88 0 0,0 0-87 0 0,-5-1-74 0 0,0 0 170 0 0,1 0-40 0 0,-2-1-137 0 0,3 1-106 0 0,3 0-72 0 0,9-2-575 0 0,-3 2 653 0 0,0 0 48 0 0,1 0 70 0 0,0 0 75 0 0,1-1 91 0 0,0 0 107 0 0,82-20 690 0 0,58-24-807 0 0,-30 3 350 0 0,-2-2-80 0 0,-41 16-154 0 0,-1 1-56 0 0,634-224 556 0 0,-347 139-372 0 0,2 16-80 0 0,-307 84-187 0 0,171-38 135 0 0,-170 41-121 0 0,0 2-52 0 0,1 3-69 0 0,0 1-87 0 0,-52 4 155 0 0,-1 0-34 0 0,0 1-32 0 0,0 0-34 0 0,2 1-257 0 0,-1 2-128 0 0,-2 1-124 0 0,-1 1-122 0 0,-2 2-118 0 0,0 1-117 0 0,-1 12-1805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9.6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614 176,'-1'12,"-7"58,3-23,1 4,2 216,1-20,-5-93,-2 119,8-263</inkml:trace>
  <inkml:trace contextRef="#ctx0" brushRef="#br0" timeOffset="275.972">1 409,'155'-44,"-18"6,534-200,-551 193,-5 2</inkml:trace>
  <inkml:trace contextRef="#ctx0" brushRef="#br0" timeOffset="2345.019">2083 1461,'0'0,"-3"5,-37 57,-2-3,-3-1,-16 12,-12 16,-21 35,-5 20,-77 134,167-261,-142 217,95-154,-57 61,100-125,14-15</inkml:trace>
  <inkml:trace contextRef="#ctx0" brushRef="#br0" timeOffset="2698.011">970 1905,'7'8,"29"24,230 224,-71-49,121 92,-250-243,-16-15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3.1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1 743,'14'0,"491"-10,-381 2,1-6,-2-6,0-5,-87 17,-1-1,-1-2,0-2,0-1,26-16,-37 15</inkml:trace>
  <inkml:trace contextRef="#ctx0" brushRef="#br0" timeOffset="328.034">535 0,'0'0,"5"8,7 11,-1 1,-1 1,-1 0,-1 0,0 6,11 39,-2 10,37 230,13 61,-53-311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8.8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626 955,'3'17,"116"650,-71-459,8-2,27 44,-65-202,96 274,-109-306,-3-7,0-1,0 0,1 0,1 0,0 0,0 0,0-1,1 0,0 0,5 6,-9-12,0 0,0 0,-1-1,1 1,0-1,0 1,0-1,0 1,0-1,0 1,0-1,0 0,0 0,0 1,0-1,0 0,0 0,1 0,-1 0,0 0,0 0,0-1,0 1,0 0,0-1,0 1,0 0,0-1,0 1,0-1,0 1,0-1,0 0,3-2,-1-1,1 1,-1-1,0 1,0-1,0 0,0-2,12-21,-1 0,-1 0,9-30,23-93,-34 109,110-411,-62 225,-55 208,11-32,-14 48,0-1,1 1,-1 0,1 0,0 0,0 0,0 0,0 0,0 1,1-1,-1 1,2-2,-3 3,1 1,-1-1,0 1,0-1,1 1,-1-1,0 1,1 0,-1 0,1-1,-1 1,0 0,1 0,-1 0,1 1,-1-1,0 0,1 0,-1 1,0-1,1 1,-1-1,0 1,0 0,1 0,2 1,1 1,-1 1,1-1,-1 1,0-1,0 2,7 8,0 0,0 1,-1 1,-1 0,4 9,11 26,-1 6,-15-36,213 608,-55-140,-161-476,11 31,16 28,-27-59,2-1,0 0,0 0,1-1,0 0,1 0,0-1,3 3,-10-11,-1 1,1-1,0 0,0 0,0 0,0 0,0 0,0 0,0-1,0 1,0-1,0 1,0-1,0 0,0 1,0-1,1 0,-1-1,2 1,-1-1,1 0,-1 0,1-1,-1 1,0-1,0 0,1 0,-1 0,-1 0,1 0,1-2,6-6,-1 0,-1-1,0 1,0-2,-1 1,1-5,20-42,-2-2,-3 0,-3-1,8-46,6-57,-2-37,-2-55,-7-125,-26-258,-19 320,22 308,0 0,0 1,1-1,0 0,1 0,0 1,1-1,0 1,1 0,0-2,5-4</inkml:trace>
  <inkml:trace contextRef="#ctx0" brushRef="#br0" timeOffset="15368.931">371 1,'-9'12,"-42"70,4 2,4 2,-22 63,34-71,3 2,4 0,3 2,3 0,5 2,3-1,1 61,8-79,1 313,5-274,5-1,16 67,10 3,7-3,8-1,7-3,66 130,1-47,15 4,-72-144,40 42,-66-96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4.4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1 521,'0'6,"1"0,0 0,0 0,0-1,1 1,1 3,4 12,39 178,-9 2,-9 2,-2 105,-11 613,-17-779,2-142</inkml:trace>
  <inkml:trace contextRef="#ctx0" brushRef="#br0" timeOffset="517.015">24 1708,'0'0,"0"0,0 0,6 0,148-14,144-10,71 12,-224 15,91 17,-172-12,-1 4,0 2,-1 2,55 24,-95-31,-1 1,1 1,-1 0,-1 2,0 0,10 11,-25-20,-1 0,1 0,-1 1,0 0,-1-1,1 1,-1 1,0-1,0 0,0 1,-1 0,0-1,0 1,0 0,-1 0,0 4,0-3,-1 1,-1 0,1 0,-2 0,1-1,-1 1,0 0,0-1,-1 1,0-1,0 0,-1 0,0 0,-7 10,0 0,0-1,-2-1,0 0,-1 0,-1-1,-21 18,-2-2,-3 0,-53 33,-4-4,-2-5,-2-4,-2-4,-46 10,-65 13,-2-10,-54 1,163-39</inkml:trace>
  <inkml:trace contextRef="#ctx0" brushRef="#br0" timeOffset="11242.354">1870 0,'0'0,"16"9,26 19,-2 1,-1 2,-1 1,-2 3,-2 0,19 27,44 64,31 58,-112-160,62 97,22 54,-56-88,-4 2,15 52,9 61,35 200,-45-106,-11 29,-35-245,-4 1,-3-1,-5 24,-2-41,-3 0,-2-1,-3 0,-11 26,-3-7,-3-2,-21 36,43-97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7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8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28T00:42:26.54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1,'7'20,"-2"-9,14 40,78 195,-68-179,4-2,25 36,-44-79,15 18,-24-34,1 0,-1 0,1-1,0 1,1-1,-1 0,1-1,0 0,-4-3,0 1,0-2,0 1,0 0,0-1,0 1,1-1,-1 0,0 0,0 0,0-1,0 1,0-1,0 1,0-1,0 0,0 0,0-1,0 1,0-1,-1 1,1-1,1-1,9-6,0-1,-1-1,0 0,0-2,-3 4,30-32,-2-1,22-34,58-100,-129 198,2-1,0 2,1-1,1 0,-58 160,-18 101,25-80,-19 23,78-225,-11 28,-1-1,-14 23,19-39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2.6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1183 1558,'-5'-4,"-61"-65,34 34,-2 1,-19-13,43 38,-2 0,1 2,-1-1,-1 1,1 1,-1 0,0 1,-1 1,1 0,-8-1,12 3,1 1,-1 1,1 0,0 0,-1 0,1 1,-1 0,1 1,0 0,0 0,0 1,-7 3,3 0,1 0,0 1,1 0,0 0,0 1,0 1,1 0,-2 2,-7 12,0 0,1 2,1-1,2 2,0 0,2 1,-1 5,-4 14,3 1,1 0,2 1,-1 28,7-36,2 1,2-1,2 1,1 0,6 28,-6-60,-1-1,1 0,1 1,0-1,0 0,4 8,-6-13,1-1,0 1,0 0,0-1,0 1,1-1,-1 0,1 0,-1 1,1-2,0 1,-1 0,1-1,0 1,0-1,0 0,1 0,-1 0,2 0,2 0,1 0,-1-1,0 0,1 0,-1-1,1 0,-1 0,0-1,0 0,0 0,0 0,0-1,0 0,0-1,13-7,-1-1,0-1,0 0,0-3,12-11,-2 0,-1-2,-2-1,0-1,7-14,-3 0,-3-2,-1 0,14-40,-8 1,-3-1,-4-1,-4-1,5-61,-9 19,-7 0,-4 0,-8-42,-5 60,-4 1,-6 0,-30-108,38 185,-10-22,18 55,-5-10,3 14,1 9,-1 39,3 45,0-88,16 415,51 271,-8-331,-36-258,4-1,20 41,-28-94,-4-17</inkml:trace>
  <inkml:trace contextRef="#ctx0" brushRef="#br0" timeOffset="514.914">170 2568,'0'0,"8"2,119 25,2-6,0-6,45-3,-22-8,1-6,-2-7,1-7,-2-6,111-32,-79 6,-123 31</inkml:trace>
  <inkml:trace contextRef="#ctx0" brushRef="#br0" timeOffset="1345.931">1149 3766,'-25'-9,"-25"-12,-1 2,-1 3,-1 2,-5 1,37 9,0 1,-1 2,1 0,0 1,-1 0,1 2,0 1,0 1,0 0,0 2,1 0,-1 2,-12 7,0 2,0 1,2 2,1 1,-1 2,-26 23,3 3,-1 6,12-11,2 2,-7 14,35-42,0 0,2 0,0 1,1 1,2 0,0 0,0 0,2 3,3-15,2 0,-1 0,1 0,0 0,1 0,0 1,0-1,1 0,0 0,0 0,1 0,0 0,1 0,-1-1,2 1,-1-1,1 0,0 0,0 0,1 0,0-1,0 1,0-1,1 0,0-1,0 0,1 0,-1 0,2 0,1 0,1 1,0-1,1-1,-1 0,1 0,0-1,0-1,0 0,0 0,0-1,0 0,1-1,-3 0,0-1,1 0,-1-1,0 0,0 0,0-1,0 0,0-1,-1 0,1 0,-1-1,0 0,0 0,5-6,8-8,-1-1,-1-1,-1-1,-1 0,-1-2,10-17,6-18,-3 0,6-24,2-15,-4-2,-5-1,-4-2,-3-8,-4-13,-5-1,-6 0,-5-34,-2 127,-5-111,19 250,23 88,37 102,-32-152,6-1,7-3,53 100,-80-192,1 0,3-2,32 37,-41-57</inkml:trace>
  <inkml:trace contextRef="#ctx0" brushRef="#br0" timeOffset="1937.938">1627 3366,'1'2,"-1"-1,0 0,0 1,1-1,-1 0,1 1,-1-1,1 0,-1 0,1 1,0 0,5 9,39 108,1 24,30 127,-31-104,-40-146,-3-9,1 0,0-1,1 0,0 0,1 0,4 7,-9-16,1-1,-1 1,0-1,1 0,-1 1,1-1,-1 1,1-1,-1 0,1 1,-1-1,1 0,-1 1,1-1,0 0,-1 0,1 0,-1 0,1 0,0 1,-1-1,1 0,0 0,-1 0,1 0,-1-1,1 1,0 0,-1 0,1 0,-1 0,1-1,-1 1,1 0,0-1,-1 1,1 0,-1-1,0 1,1-1,-1 1,1 0,-1-1,1 1,-1-1,0 1,1-1,-1 0,4-4,-1 0,1 0,-1 0,2-5,5-15,0 1,-2-2,-1 1,-1-1,1-18,4-40,-4-10,-6 82,1-20,-1 0,-3-21,11 114,4-1,1 0,4-1,2-1,8 13,-14-37,15 24,-22-46,0-1,1 0,0 0,1 0,0-1,3 2,-10-10,0 1,1-1,-1-1,0 1,1 0,-1 0,1-1,-1 0,1 1,0-1,-1 0,1 0,0 0,0-1,0 1,0-1,0 0,0 1,0-1,0-1,-1 1,1 0,0-1,0 1,0-1,0 0,0 0,-1 0,1 0,0-1,-1 1,1-1,-1 1,1-1,-1 0,2-2,5-6,1 0,-2-1,0 0,0 0,-1-1,0 0,3-10,11-25,-3-1,-2 0,-2-1,4-29,24-206,-19 49,-20 157,-3 0,-3-1,2 65,0 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9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9:22.7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0,'5'27,"34"109,4 9,-26-82,-5-80,-6 3,0 0,-1 0,-1-1,2-10,-2 6,1 1,5-12,13 45,-9-2,1 0,5 8,-10-9,1-1,1 0,0-1,6 4,-16-13,-1 0,1 0,-1 0,1 0,-1 0,1 0,0-1,0 1,-1 0,1-1,0 0,0 1,0-1,0 0,-1 0,1 0,0 0,0 0,0 0,0-1,-1 1,1 0,0-1,0 0,-1 1,1-1,0 0,-1 0,1 0,0 0,-1 0,0 0,1-1,-1 1,0 0,1-1,-1 1,0-1,0 1,0-1,0 0,-1 1,1-1,0 0,-1 0,1 0,5-13,-1-1,-1-1,0 1,-1-1,0 1,-1-1,-2 0,1 0,-2 0,0 0,-1 1,-1-1,2 13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8:45.7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0,'5'27,"34"109,4 9,-26-82,-5-80,-6 3,0 0,-1 0,-1-1,2-10,-2 6,1 1,5-12,13 45,-9-2,1 0,5 8,-10-9,1-1,1 0,0-1,6 4,-16-13,-1 0,1 0,-1 0,1 0,-1 0,1 0,0-1,0 1,-1 0,1-1,0 0,0 1,0-1,0 0,-1 0,1 0,0 0,0 0,0 0,0-1,-1 1,1 0,0-1,0 0,-1 1,1-1,0 0,-1 0,1 0,0 0,-1 0,0 0,1-1,-1 1,0 0,1-1,-1 1,0-1,0 1,0-1,0 0,-1 1,1-1,0 0,-1 0,1 0,5-13,-1-1,-1-1,0 1,-1-1,0 1,-1-1,-2 0,1 0,-2 0,0 0,-1 1,-1-1,2 13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108 0,'0'11,"-1"0,-1 0,0 0,-1-1,0 4,-6 23,-10 91,6 12,-6 43,13-134,-19 162,21-147,2 0,4 20,-1-77,-1-7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8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31,'0'0,"0"0,187 7,12 10,-27-2,78-7,-194-9,-1-3,1-2,-1-2,0-3,0-2,25-11,-53 13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0.6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1 164,'7'15,"9"24,-2 1,-1 1,-2 0,-2 0,0 20,2 31,-2 91,-10-170,0 5,2-16,2-9,23-70,67-183,-69 202,3 1,2 1,15-18,-29 51,2 0,1 0,3-1,-15 17,1 0,0 0,1 1,-1 0,1 0,0 1,1 0,-1 1,1 0,7-3,-13 6,0 1,0-1,0 0,1 1,-1 0,0 0,0 0,0 0,0 0,0 1,0-1,1 1,-1 0,0 0,0 0,1 1,1 1,0 0,-1 0,0 0,1 0,-1 1,-1 0,1 0,0 0,1 3,5 9,0 0,-1 1,0 0,-2 1,1 4,13 37,-3 2,-3 0,2 26,20 193,-28-201,-6-49,3 25,3 0,6 19,-9-53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2.7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1319 11,'0'0,"0"0,0 0,-12 2,-30 4,-1-2,0-1,-14-3,-130-9,94 3,-60-3,0 8,-23 7,111 3,0 3,1 3,-61 22,84-25,73 22,-6-12,1-2,1-2,1 0,6 1,124 57,-88-44,485 244,-532-263,-1 1,-1 1,0 1,19 18,-33-27,0 1,-1 1,0-1,-1 1,0 1,0-1,-1 1,0 0,0 0,-1 0,-1 1,0-1,1 6,-2 3,0-1,-1 1,-1-1,-1 1,-1-1,-1 1,0-1,-1 0,-1 0,0 0,-6 10,-11 23,-3-1,-2 0,-8 8,-38 57,-5-3,-4-3,-96 95,-143 136,307-323,10-12,-1 1,1-1,-1 0,0-1,0 1,-4 2,11-7,0 0,0 0,0 0,0 1,0-1,0 1,0-1,0 1,-1 0,3 0,5 2,43 7,-1-2,1-3,1-2,20-2,-33 0,151 1,32 0,14 12,-164-7,0 4,0 3,-1 3,-1 3,15 10,38 21,-108-45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9.1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0 769,'14'-1,"-8"2,99-2,-1-5,0-4,0-5,-1-5,-2-3,69-28,-158 47</inkml:trace>
  <inkml:trace contextRef="#ctx0" brushRef="#br0" timeOffset="298.984">414 291,'4'6,"18"36,-2 2,-1 0,6 29,-7-22,121 383,-70-210,-59-194,-3-11</inkml:trace>
  <inkml:trace contextRef="#ctx0" brushRef="#br0" timeOffset="765.045">1170 40,'0'0,"5"11,0-3,17 47,-2 2,-2 1,6 20,64 213,15 45,-77-269,-17-47</inkml:trace>
  <inkml:trace contextRef="#ctx0" brushRef="#br0" timeOffset="1149.991">1325 760,'13'-13,"-6"5,0 1,0 1,1-1,-1 2,7-5,9-3,0 1,1 1,1 1,0 1,0 2,0 0,1 1,0 2,0 1,1 1,-1 1,6 1,-23 1,0-1,0 2,1 0,-1 0,0 0,0 1,-1 1,1-1,-1 1,7 5,-11-6,0-1,0 1,-1 0,1 1,-1-1,0 1,0-1,0 1,0 0,-1 0,0 0,0 0,0 1,0-1,0 0,-1 1,0-1,0 1,0 0,-1-1,1 1,-1 1,-1 4,0-1,0 0,-1 1,0-1,-1 0,0 0,-1 0,1 0,-2-1,1 1,-1-1,0 0,-1-1,0 1,0-1,-1 0,0 0,-10 9,0-2,-1 0,0-1,-1 0,0-2,-15 7,23-12,0-1,0 0,-1-1,0 0,1-1,-1 0,-4-1,10-2</inkml:trace>
  <inkml:trace contextRef="#ctx0" brushRef="#br0" timeOffset="1647.979">1926 0,'24'3,"-8"1,-1 1,0 0,0 1,0 1,-1 1,0 0,0 0,0 2,-2-1,1 2,-1 0,4 5,4 6,0 1,-2 0,-1 2,-1 0,-1 0,5 13,-6-5,-1 1,-2 1,-1-1,-1 2,-3-1,0 1,-3 0,-1 0,-1 1,-2-1,-2 1,-2 9,-1-1,-3 0,-1 0,-3-1,-1 0,-2-1,-3-1,-12 20,16-34,-2-1,-10 11,6-12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7.1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244 106,'0'0,"1"12,0-1,1 1,1-1,-1 1,4 5,0 5,22 67,12 20,15 45,-52-143</inkml:trace>
  <inkml:trace contextRef="#ctx0" brushRef="#br0" timeOffset="249.437">1 106,'13'-5,"128"-28,1 5,52 1,-134 20,-14 2</inkml:trace>
  <inkml:trace contextRef="#ctx0" brushRef="#br0" timeOffset="1199.947">1381 220,'-13'16,"10"-11,-63 96,5 2,2 9,1 8,-26 83,66-155,11-29,4-12,0 1,0 0,0-1,-1 0,-3 5,7-12</inkml:trace>
  <inkml:trace contextRef="#ctx0" brushRef="#br0" timeOffset="1468.042">854 357,'19'11,"-7"-5,43 27,-1 3,-2 2,-1 2,39 42,-32-22,-3 2,-2 3,22 38,-54-73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4.5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451 0,'-16'2,"-30"3,0 2,1 3,0 1,1 2,0 2,2 2,-20 11,58-26,-1 1,1-1,0 1,-1 0,2 1,-1-1,0 0,1 1,-1 0,1 0,0 0,0 1,1-2,0 1,1 1,0-1,-1 0,1 0,0 0,1 1,-1-1,1 0,0 1,0-1,0 0,1 0,0 2,8 45,3-1,7 20,10 37,-8-5,7 92,-15-72,2 11,-4 81,-15-117,-5 0,-8 27,9-64,5-29,2 0,1 15,0-10,1-34,0-1,1 1,-1 0,0-1,1 1,-1-1,1 0,-1 1,1-1,-1 0,1 0,0 0,0 0,0 0,9 4,0 0,0-1,1 0,-1 0,12 1,61 6,-53-7,-13-2,126 16,29 12,-151-25</inkml:trace>
  <inkml:trace contextRef="#ctx0" brushRef="#br0" timeOffset="772.498">1012 340,'-15'13,"6"-1,0 0,0 1,1 0,1 0,0 0,1 1,-3 11,-3 12,1 0,0 17,2-2,2 0,3 1,2 30,5 0,11 74,-9-122,2 0,1 0,1 0,2-1,4 4,-9-23,1 0,0 0,2-1,0 0,0 0,1-1,1-1,0 1,1-2,0 1,1-2,0 1,6 1</inkml:trace>
  <inkml:trace contextRef="#ctx0" brushRef="#br0" timeOffset="2043.221">1458 704,'14'25,"21"49,-3 1,-2 5,30 72,-44-113,2-1,1 0,2-2,23 30,-43-65,0 1,0-1,0 0,0 1,0-1,0 0,1 0,-1 0,0 0,1 0,-1 0,1 0,-1-1,1 1,-1 0,1-1,0 1,-1-1,1 0,1 1,-2-2,1 1,0-1,-1 1,1-1,0 0,-1 1,1-1,-1 0,1 0,-1 0,1 0,-1-1,0 1,0 0,0 0,1-1,-1 1,0-1,0-1,7-10,0-1,-1 0,-1 0,0 0,-1-1,2-10,6-29,-1-13,-6 32,1-11,-7 46,0 0,0-1,0 1,0 0,0 0,0 0,0-1,0 1,1 0,-1 0,0 0,0 0,0-1,0 1,0 0,0 0,0 0,1 0,-1 0,0-1,0 1,0 0,0 0,1 0,-1 0,0 0,0 0,0 0,1 0,-1 0,0 0,0 0,0 0,0 0,1 0,-1 0,0 0,0 0,0 0,1 0,-1 0,0 0,0 0,0 0,1 0,-1 0,0 0,0 0,0 0,0 1,1-1,-1 0,0 0,0 0,0 0,0 0,0 1,0-1,1 0,-1 0,0 0,0 0,0 1,0-1,12 13,-11-12,22 29,16 29,-27-39,1 0,1 0,1-1,1-1,0 0,7 4,-20-20,0 1,0-1,0 0,0 0,0-1,0 1,0-1,1 1,-1-1,1 0,-1 0,1-1,-1 1,1-1,-1 1,1-1,0 0,1-1,0 0,0 0,-1-1,1 1,0-1,-1 0,1 0,-1-1,0 0,0 1,0-1,0-1,0 1,0-1,9-10,1-1,-2-1,0 0,-1-1,-1 0,-1-1,0 0,-1 0,-1-1,0-2,10-37,-2-1,4-41,-17 87,3-14,-1 0,-1-1,-1 0,-1 0,-2-2,-1 25,2 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1.9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90,'6'-2,"-1"0,0 1,1 0,-1-1,1 2,-1-1,1 1,0 0,16-2,162-24,184-23,-339 47,-9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2.7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1,'1'7,"0"-1,0 1,1-1,0 1,0-1,1 0,-1 0,1 0,2 1,4 12,10 24,3-1,15 22,-30-53,0 0,1 0,1-1,0 0,0-1,1 0,0 0,1-1,-1 0,2-1,7 4,-13-8,-1-1,1 0,1 0,-1-1,0 1,0-1,0-1,1 1,-1-1,0 0,1-1,-1 1,0-1,5-1,-2-1,0 0,-1-1,1 1,-1-2,0 1,0-1,0 0,0-1,3-3,3-5,0 0,-1 0,-1-1,0-1,-1 0,-1 0,-1-1,0-1,2-6,-9 20,7-22,-9 25,1 0,-1 0,1-1,-1 1,0 0,0 0,0-1,0 1,0 0,0-1,0 1,0 0,0-1,-1 1,1 0,-1-1,22 36,-1 1,-2 0,5 19,7 23,0 17,-16-48,-3 0,-1 1,-3 0,-2 1,-2-1,-2 1,-3 21,-1-37,-1 0,-1 0,-2-1,-1 0,-2 0,-1-1,-1 0,-1-1,-2 0,-1-1,-10 13,11-22,0 0,-1-1,-1 0,-1-1,-18 13,24-21,0-1,0-1,0 1,-1-2,0 0,-1 0,1-1,-1-1,0 0,-9 0,19-3,-1-1,0 1,1-1,-1 0,1-1,-1 1,1-1,-1 0,1 0,-1 0,1-1,0 1,-1-1,1 0,0 0,0-1,0 0,-1-1,1 0,0 0,0 0,1 0,-1-1,1 1,0-1,0 0,1 0,-3-4,0-7,0-1,0 1,2-1,0 0,1 1,1-1,0 0,1-1,2-19,1 0,1 0,2 0,2 1,1 0,2 0,2 1,1 1,1 0,14-21,-12 27,0 1,2 0,1 2,1 0,1 1,2 1,0 1,1 1,1 2,0 0,2 2,8-4,4 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3.6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0,'12'5,"0"-2,-1 1,1-2,0 0,1 0,1-1,8 2,82 9,-36-5,48 11,-111-17,1 0,0 1,0 0,-1 0,1 0,-1 0,0 1,1 0,-1 0,-1 0,1 1,0-1,-1 1,0 0,1 1,-2-1,1 1,0-1,-1 1,0 0,0 1,-1-1,2 5,8 29,-1 1,-3 1,-1-1,1 36,-3-32,80 540,-56-406,-24-133,-2 0,-2-1,-3 3,2-39,-1 1,0-1,-1 1,0-1,0 1,-1-1,0 0,0 0,-1-1,0 1,0-1,-1 0,0 0,-5 5,3-4,-1-1,0 0,-1 0,1-1,-1 0,-1 0,1-1,-1-1,0 0,0 0,-6 1,-18 4,0-1,0-3,0 0,-26-1,-16-3,-49-7,118 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4.0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26 0,'0'0,"0"0,0 0,0 0,-24 0,23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4.5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582 0,'0'1,"0"0,-1 0,1 0,-1 0,1 0,-1 0,1 0,-1 0,1 0,-1 0,0 0,0-1,1 1,-2 0,-4 6,-52 80,4 4,-2 11,-14 25,43-80,-105 174,91-160,-1-2,-28 27,54-68</inkml:trace>
  <inkml:trace contextRef="#ctx0" brushRef="#br0" timeOffset="245.955">38 82,'192'203,"-63"-65,42 27,-106-107,3-3,2-3,2-3,38 17,-51-36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7.3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2331 0,'-6'4,"-84"53,-330 221,317-202,4 3,-84 90,96-76,4 4,-36 60,21-13,-44 93,89-136,3 1,6 3,-10 41,31-74,4 2,2 0,4 1,3 1,2 37,7-85,1 0,1 1,1-1,2 0,2 5,1-9</inkml:trace>
  <inkml:trace contextRef="#ctx0" brushRef="#br0" timeOffset="386.002">23 2267,'-2'9,"-6"39,2 1,2-1,2 1,2 0,2-1,3 1,1-1,3 0,2 0,16 43,-22-75,1 0,1 0,0 0,1-1,1 0,4 4,-9-13,1 0,0-1,0 1,1-1,0-1,0 1,0-1,0 1,0-2,1 1,0-1,0 0,0 0,0-1,6 1,4 0,0-1,1 0,0-1,-1-1,1-1,-1-1,1 0,3-2,35-9,47-17,-100 29,105-37,-2-5,88-50,-100 42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108 0,'0'11,"-1"0,-1 0,0 0,-1-1,0 4,-6 23,-10 91,6 12,-6 43,13-134,-19 162,21-147,2 0,4 20,-1-77,-1-7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8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31,'0'0,"0"0,187 7,12 10,-27-2,78-7,-194-9,-1-3,1-2,-1-2,0-3,0-2,25-11,-53 13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0.6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1 164,'7'15,"9"24,-2 1,-1 1,-2 0,-2 0,0 20,2 31,-2 91,-10-170,0 5,2-16,2-9,23-70,67-183,-69 202,3 1,2 1,15-18,-29 51,2 0,1 0,3-1,-15 17,1 0,0 0,1 1,-1 0,1 0,0 1,1 0,-1 1,1 0,7-3,-13 6,0 1,0-1,0 0,1 1,-1 0,0 0,0 0,0 0,0 0,0 1,0-1,1 1,-1 0,0 0,0 0,1 1,1 1,0 0,-1 0,0 0,1 0,-1 1,-1 0,1 0,0 0,1 3,5 9,0 0,-1 1,0 0,-2 1,1 4,13 37,-3 2,-3 0,2 26,20 193,-28-201,-6-49,3 25,3 0,6 19,-9-53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2.7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1319 11,'0'0,"0"0,0 0,-12 2,-30 4,-1-2,0-1,-14-3,-130-9,94 3,-60-3,0 8,-23 7,111 3,0 3,1 3,-61 22,84-25,73 22,-6-12,1-2,1-2,1 0,6 1,124 57,-88-44,485 244,-532-263,-1 1,-1 1,0 1,19 18,-33-27,0 1,-1 1,0-1,-1 1,0 1,0-1,-1 1,0 0,0 0,-1 0,-1 1,0-1,1 6,-2 3,0-1,-1 1,-1-1,-1 1,-1-1,-1 1,0-1,-1 0,-1 0,0 0,-6 10,-11 23,-3-1,-2 0,-8 8,-38 57,-5-3,-4-3,-96 95,-143 136,307-323,10-12,-1 1,1-1,-1 0,0-1,0 1,-4 2,11-7,0 0,0 0,0 0,0 1,0-1,0 1,0-1,0 1,-1 0,3 0,5 2,43 7,-1-2,1-3,1-2,20-2,-33 0,151 1,32 0,14 12,-164-7,0 4,0 3,-1 3,-1 3,15 10,38 21,-108-45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9.1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0 769,'14'-1,"-8"2,99-2,-1-5,0-4,0-5,-1-5,-2-3,69-28,-158 47</inkml:trace>
  <inkml:trace contextRef="#ctx0" brushRef="#br0" timeOffset="298.984">414 291,'4'6,"18"36,-2 2,-1 0,6 29,-7-22,121 383,-70-210,-59-194,-3-11</inkml:trace>
  <inkml:trace contextRef="#ctx0" brushRef="#br0" timeOffset="765.045">1170 40,'0'0,"5"11,0-3,17 47,-2 2,-2 1,6 20,64 213,15 45,-77-269,-17-47</inkml:trace>
  <inkml:trace contextRef="#ctx0" brushRef="#br0" timeOffset="1149.991">1325 760,'13'-13,"-6"5,0 1,0 1,1-1,-1 2,7-5,9-3,0 1,1 1,1 1,0 1,0 2,0 0,1 1,0 2,0 1,1 1,-1 1,6 1,-23 1,0-1,0 2,1 0,-1 0,0 0,0 1,-1 1,1-1,-1 1,7 5,-11-6,0-1,0 1,-1 0,1 1,-1-1,0 1,0-1,0 1,0 0,-1 0,0 0,0 0,0 1,0-1,0 0,-1 1,0-1,0 1,0 0,-1-1,1 1,-1 1,-1 4,0-1,0 0,-1 1,0-1,-1 0,0 0,-1 0,1 0,-2-1,1 1,-1-1,0 0,-1-1,0 1,0-1,-1 0,0 0,-10 9,0-2,-1 0,0-1,-1 0,0-2,-15 7,23-12,0-1,0 0,-1-1,0 0,1-1,-1 0,-4-1,10-2</inkml:trace>
  <inkml:trace contextRef="#ctx0" brushRef="#br0" timeOffset="1647.979">1926 0,'24'3,"-8"1,-1 1,0 0,0 1,0 1,-1 1,0 0,0 0,0 2,-2-1,1 2,-1 0,4 5,4 6,0 1,-2 0,-1 2,-1 0,-1 0,5 13,-6-5,-1 1,-2 1,-1-1,-1 2,-3-1,0 1,-3 0,-1 0,-1 1,-2-1,-2 1,-2 9,-1-1,-3 0,-1 0,-3-1,-1 0,-2-1,-3-1,-12 20,16-34,-2-1,-10 11,6-12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7.1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244 106,'0'0,"1"12,0-1,1 1,1-1,-1 1,4 5,0 5,22 67,12 20,15 45,-52-143</inkml:trace>
  <inkml:trace contextRef="#ctx0" brushRef="#br0" timeOffset="249.437">1 106,'13'-5,"128"-28,1 5,52 1,-134 20,-14 2</inkml:trace>
  <inkml:trace contextRef="#ctx0" brushRef="#br0" timeOffset="1199.947">1381 220,'-13'16,"10"-11,-63 96,5 2,2 9,1 8,-26 83,66-155,11-29,4-12,0 1,0 0,0-1,-1 0,-3 5,7-12</inkml:trace>
  <inkml:trace contextRef="#ctx0" brushRef="#br0" timeOffset="1468.042">854 357,'19'11,"-7"-5,43 27,-1 3,-2 2,-1 2,39 42,-32-22,-3 2,-2 3,22 38,-54-73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4.5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451 0,'-16'2,"-30"3,0 2,1 3,0 1,1 2,0 2,2 2,-20 11,58-26,-1 1,1-1,0 1,-1 0,2 1,-1-1,0 0,1 1,-1 0,1 0,0 0,0 1,1-2,0 1,1 1,0-1,-1 0,1 0,0 0,1 1,-1-1,1 0,0 1,0-1,0 0,1 0,0 2,8 45,3-1,7 20,10 37,-8-5,7 92,-15-72,2 11,-4 81,-15-117,-5 0,-8 27,9-64,5-29,2 0,1 15,0-10,1-34,0-1,1 1,-1 0,0-1,1 1,-1-1,1 0,-1 1,1-1,-1 0,1 0,0 0,0 0,0 0,9 4,0 0,0-1,1 0,-1 0,12 1,61 6,-53-7,-13-2,126 16,29 12,-151-25</inkml:trace>
  <inkml:trace contextRef="#ctx0" brushRef="#br0" timeOffset="772.498">1012 340,'-15'13,"6"-1,0 0,0 1,1 0,1 0,0 0,1 1,-3 11,-3 12,1 0,0 17,2-2,2 0,3 1,2 30,5 0,11 74,-9-122,2 0,1 0,1 0,2-1,4 4,-9-23,1 0,0 0,2-1,0 0,0 0,1-1,1-1,0 1,1-2,0 1,1-2,0 1,6 1</inkml:trace>
  <inkml:trace contextRef="#ctx0" brushRef="#br0" timeOffset="2043.221">1458 704,'14'25,"21"49,-3 1,-2 5,30 72,-44-113,2-1,1 0,2-2,23 30,-43-65,0 1,0-1,0 0,0 1,0-1,0 0,1 0,-1 0,0 0,1 0,-1 0,1 0,-1-1,1 1,-1 0,1-1,0 1,-1-1,1 0,1 1,-2-2,1 1,0-1,-1 1,1-1,0 0,-1 1,1-1,-1 0,1 0,-1 0,1 0,-1-1,0 1,0 0,0 0,1-1,-1 1,0-1,0-1,7-10,0-1,-1 0,-1 0,0 0,-1-1,2-10,6-29,-1-13,-6 32,1-11,-7 46,0 0,0-1,0 1,0 0,0 0,0 0,0-1,0 1,1 0,-1 0,0 0,0 0,0-1,0 1,0 0,0 0,0 0,1 0,-1 0,0-1,0 1,0 0,0 0,1 0,-1 0,0 0,0 0,0 0,1 0,-1 0,0 0,0 0,0 0,0 0,1 0,-1 0,0 0,0 0,0 0,1 0,-1 0,0 0,0 0,0 0,1 0,-1 0,0 0,0 0,0 0,0 1,1-1,-1 0,0 0,0 0,0 0,0 0,0 1,0-1,1 0,-1 0,0 0,0 0,0 1,0-1,12 13,-11-12,22 29,16 29,-27-39,1 0,1 0,1-1,1-1,0 0,7 4,-20-20,0 1,0-1,0 0,0 0,0-1,0 1,0-1,1 1,-1-1,1 0,-1 0,1-1,-1 1,1-1,-1 1,1-1,0 0,1-1,0 0,0 0,-1-1,1 1,0-1,-1 0,1 0,-1-1,0 0,0 1,0-1,0-1,0 1,0-1,9-10,1-1,-2-1,0 0,-1-1,-1 0,-1-1,0 0,-1 0,-1-1,0-2,10-37,-2-1,4-41,-17 87,3-14,-1 0,-1-1,-1 0,-1 0,-2-2,-1 25,2 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1.9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90,'6'-2,"-1"0,0 1,1 0,-1-1,1 2,-1-1,1 1,0 0,16-2,162-24,184-23,-339 47,-9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2.7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1,'1'7,"0"-1,0 1,1-1,0 1,0-1,1 0,-1 0,1 0,2 1,4 12,10 24,3-1,15 22,-30-53,0 0,1 0,1-1,0 0,0-1,1 0,0 0,1-1,-1 0,2-1,7 4,-13-8,-1-1,1 0,1 0,-1-1,0 1,0-1,0-1,1 1,-1-1,0 0,1-1,-1 1,0-1,5-1,-2-1,0 0,-1-1,1 1,-1-2,0 1,0-1,0 0,0-1,3-3,3-5,0 0,-1 0,-1-1,0-1,-1 0,-1 0,-1-1,0-1,2-6,-9 20,7-22,-9 25,1 0,-1 0,1-1,-1 1,0 0,0 0,0-1,0 1,0 0,0-1,0 1,0 0,0-1,-1 1,1 0,-1-1,22 36,-1 1,-2 0,5 19,7 23,0 17,-16-48,-3 0,-1 1,-3 0,-2 1,-2-1,-2 1,-3 21,-1-37,-1 0,-1 0,-2-1,-1 0,-2 0,-1-1,-1 0,-1-1,-2 0,-1-1,-10 13,11-22,0 0,-1-1,-1 0,-1-1,-18 13,24-21,0-1,0-1,0 1,-1-2,0 0,-1 0,1-1,-1-1,0 0,-9 0,19-3,-1-1,0 1,1-1,-1 0,1-1,-1 1,1-1,-1 0,1 0,-1 0,1-1,0 1,-1-1,1 0,0 0,0-1,0 0,-1-1,1 0,0 0,0 0,1 0,-1-1,1 1,0-1,0 0,1 0,-3-4,0-7,0-1,0 1,2-1,0 0,1 1,1-1,0 0,1-1,2-19,1 0,1 0,2 0,2 1,1 0,2 0,2 1,1 1,1 0,14-21,-12 27,0 1,2 0,1 2,1 0,1 1,2 1,0 1,1 1,1 2,0 0,2 2,8-4,4 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3.6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0,'12'5,"0"-2,-1 1,1-2,0 0,1 0,1-1,8 2,82 9,-36-5,48 11,-111-17,1 0,0 1,0 0,-1 0,1 0,-1 0,0 1,1 0,-1 0,-1 0,1 1,0-1,-1 1,0 0,1 1,-2-1,1 1,0-1,-1 1,0 0,0 1,-1-1,2 5,8 29,-1 1,-3 1,-1-1,1 36,-3-32,80 540,-56-406,-24-133,-2 0,-2-1,-3 3,2-39,-1 1,0-1,-1 1,0-1,0 1,-1-1,0 0,0 0,-1-1,0 1,0-1,-1 0,0 0,-5 5,3-4,-1-1,0 0,-1 0,1-1,-1 0,-1 0,1-1,-1-1,0 0,0 0,-6 1,-18 4,0-1,0-3,0 0,-26-1,-16-3,-49-7,118 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7.3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2331 0,'-6'4,"-84"53,-330 221,317-202,4 3,-84 90,96-76,4 4,-36 60,21-13,-44 93,89-136,3 1,6 3,-10 41,31-74,4 2,2 0,4 1,3 1,2 37,7-85,1 0,1 1,1-1,2 0,2 5,1-9</inkml:trace>
  <inkml:trace contextRef="#ctx0" brushRef="#br0" timeOffset="386.002">23 2267,'-2'9,"-6"39,2 1,2-1,2 1,2 0,2-1,3 1,1-1,3 0,2 0,16 43,-22-75,1 0,1 0,0 0,1-1,1 0,4 4,-9-13,1 0,0-1,0 1,1-1,0-1,0 1,0-1,0 1,0-2,1 1,0-1,0 0,0 0,0-1,6 1,4 0,0-1,1 0,0-1,-1-1,1-1,-1-1,1 0,3-2,35-9,47-17,-100 29,105-37,-2-5,88-50,-100 42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18.7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1,'6'12,"0"-3,10 28,0 1,-3 0,-1 2,-2-1,-1 4,11 73,-4 14,1 79,-9-1,-10 36,-48 418,70-724,2-10,3 0,3 2,3 1,31-48,-41 84,1 0,2 1,1 2,15-14,-20 24,1 2,1 0,0 1,1 1,1 2,19-9,-28 16,-1 0,2 2,-1 0,1 0,-1 2,1 0,0 0,12 1,-19 2,-1 0,0 1,1-1,-1 2,0-1,0 1,0 0,0 1,0 0,-1 0,1 1,-1 0,0 0,0 1,0-1,-1 2,6 4,-3 0,-1-1,-1 2,0-1,0 1,-1 0,0 1,-1-1,0 1,-1 0,0 1,-1-1,-1 0,0 1,0 0,-1-1,-1 7,0 7,-2 0,0 0,-2 0,-1 0,0 0,-2-1,-7 15,-4 4,-2-1,-2-1,-1 0,-2-2,-2-1,-2-1,-2-1,-1-2,-1-1,-2-2,-1-1,-2-2,0-1,-2-3,-2-1,-21 9,45-25,0 0,-1-1,0-1,-16 3,29-9,1 1,-1 0,0-1,0 0,1-1,-1 1,0-1,-3-1,6 1,-1 0,1 0,0 0,0-1,0 1,0-1,0 0,1 0,-1 0,0 0,1-1,0 1,-1-1,1 1,0-1,-8-15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19.3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0,'2'6,"39"118,18 64,0 59,-52-218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28.6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1,'12'45,"-2"0,-2 1,-2 1,9 139,-9 522,-6-617,-33 444,33-525,7-21,44-87,-24 42,2 2,23-30,-41 69,1 0,0 0,1 1,0 0,2 2,-1-1,1 2,1 0,0 0,9-2,-16 8,0 1,0 1,1 0,-1 0,1 1,0 0,-1 0,1 1,0 1,0-1,0 2,0-1,0 2,-1-1,2 1,3 2,0 1,0 0,-1 1,0 0,0 1,0 0,-1 1,0 1,10 9,-8-6,-1 1,0 0,0 1,-1 0,-1 1,-1 0,0 1,-1 0,2 7,-6-10,0 0,0 1,-1 0,-1 0,-1 0,0 1,0-1,-2 0,0 1,0-1,-2 0,0 5,-1 0,-1-1,-1 1,-1-1,0 0,-1-1,-1 0,-1 0,0 0,-1-1,-1-1,-1 1,0-2,0 0,-2 0,0-1,0-1,-1 0,-1-1,1-1,-2-1,0 0,-14 5,10-5,-1-1,0-2,0 0,-1-1,0-2,1 0,-1-1,-9-1,20-2,-1 1,0-1,1-1,-1 0,1-1,0-1,0 0,0 0,1-1,-1 0,1-1,0-1,1 0,-1 0,-7-8,-3-7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29.2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281 0,'-2'1,"0"0,0 0,0 0,0 0,0 0,0 0,1 1,-1-1,0 1,0 0,0-1,-10 11,0 0,0 1,2 0,-1 0,2 1,0 1,0-1,1 1,1 1,1 0,0-1,0 7,1-5,1 1,0 0,2 0,0 0,1 0,1 0,0 0,2 0,0 0,1 0,2 8,-2-18,-1-1,1 0,0 1,1-1,-1 0,1-1,1 1,-1-1,5 5,-7-9,0 0,-1 0,1-1,0 1,0-1,0 1,0-1,0 0,0 0,0 0,1 0,-1 0,0 0,1-1,-1 1,0-1,1 1,-1-1,1 0,-1 0,1 0,-1 0,1-1,-1 1,0-1,1 1,-1-1,0 0,1 0,-1 0,0 0,0 0,0-1,5-2,-1-2,0 1,0 0,-1-1,1 0,-1 0,-1-1,1 0,-1 1,0-1,-1-1,1 0,4-11,-1-1,0 0,-2-1,0-1,-2 11,-1-1,-1 0,0 1,-1-1,0 0,0 0,-1 1,-1-1,-1-3,2 9,-1 1,0 0,0-1,0 1,-1 0,1 1,-1-1,0 0,-1 1,1 0,-1-1,0 1,0 1,0-1,-1 1,1-1,-1 1,1 0,-1 1,-4-2,1 1,0 0,0 1,-1 0,1 1,0-1,-1 2,1-1,-1 1,1 0,-1 1,-7 1,-4 2,0 1,1 1,-1 0,-7 5,-32 17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4:34.4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0,'11'353,"-7"-255,-4-76,0-20,0-7,0-2,1-11,0 0,1 0,1 0,1 1,1-1,1-2,-4 13,1 0,0 1,0-1,1 1,0 0,0 0,1 0,-1 1,-1 2,0 0,0 0,0 1,0-1,1 1,-1 0,1 0,-1 0,1 0,0 1,0-1,0 1,0 0,1 0,-2 1,-1-1,0 1,1 0,-1 0,1 0,-1 0,1 0,-1 0,0 1,1-1,-1 1,0 0,1 0,-1 0,0 0,0 0,0 0,0 1,0-1,0 0,0 2,1 0,-1-1,0 1,0 0,0 0,0 0,-1 0,1 0,-1 1,0-1,1 0,-1 4,1 1,-1 0,0 1,0-1,-1 0,0 1,-1-1,0 1,0-1,-1 0,0 0,-1 2,0-2,-1 0,0 0,-1-1,0 0,0 1,0-1,-1-1,0 1,0-1,-1 0,0-1,0 0,0 0,-1 0,-6 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6T18:53:28.518"/>
    </inkml:context>
    <inkml:brush xml:id="br0">
      <inkml:brushProperty name="width" value="0.2" units="cm"/>
      <inkml:brushProperty name="height" value="0.2" units="cm"/>
    </inkml:brush>
    <inkml:context xml:id="ctx1">
      <inkml:inkSource xml:id="inkSrc1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12-06T18:53:28.538"/>
    </inkml:context>
    <inkml:brush xml:id="br1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0 589 3180 0 0,'0'0'1217'0'0,"0"0"-506"0"0,0 0-339 0 0,0 0-67 0 0,0 0-79 0 0,0 0-86 0 0,0 0-95 0 0,0 0-47 0 0,0 0-150 0 0,0 0 40 0 0,0 0 95 0 0,0 0 89 0 0,0 0 122 0 0,0 0 137 0 0,0 0-116 0 0,0 4 2 0 0,1 20 213 0 0,1-2 138 0 0,2-1-1 0 0,1 2-567 0 0,0-3 311 0 0,1-2-49 0 0,7 26 333 0 0,-7-15-247 0 0,-1-3-132 0 0,-1-1-99 0 0,4 43 51 0 0,-4-1-59 0 0,-3 1-47 0 0,0 0-39 0 0,0 30-36 0 0,1-32-51 0 0,5 14 64 0 0,-1-37-52 0 0,14 60 5 0 0,-12-73-2 0 0,1 0-39 0 0,-4-16 58 0 0,0-1 0 0 0,1 0 1 0 0,0 1 29 0 0,-3-8-36 0 0,1-1 0 0 0,0 1 0 0 0,1 1 36 0 0,5 4-112 0 0,1-3-55 0 0,-7-7 42 0 0,0 1 36 0 0,4-2 6 0 0,-1-2 104 0 0,0-3 73 0 0,-4 3 9 0 0,0-1 0 0 0,0 0 1 0 0,0 0-1 0 0,2-3-103 0 0,0-1 129 0 0,-5 7-124 0 0,12-18 241 0 0,-1 0-59 0 0,0-2-50 0 0,-1 1-41 0 0,4-13-5 0 0,7-16-24 0 0,-11 27-33 0 0,25-67 163 0 0,0-14-197 0 0,-15 37 114 0 0,-2 0 51 0 0,-14 52 13 0 0,-1 1-58 0 0,3-10-14 0 0,4-29 20 0 0,-7 35-26 0 0,-1 0 72 0 0,0 2 61 0 0,-1 0 93 0 0,0-1 109 0 0,-1 8-170 0 0,0 0 33 0 0,0 7-110 0 0,0 0-126 0 0,0 0-34 0 0,0 1-712 0 0,0 2 283 0 0,0-1 123 0 0,0 0 67 0 0,0-2 118 0 0,0 1 39 0 0,0 4-209 0 0,0 1 59 0 0,1 0 54 0 0,0-1 46 0 0,0 1 32 0 0,1 0 44 0 0,0 2 38 0 0,1 4 51 0 0,2 4-1 0 0,-3-5-118 0 0,29 107 54 0 0,-5-40-52 0 0,-18-55 39 0 0,1 2-77 0 0,1-1 0 0 0,3 3 94 0 0,4 6-31 0 0,4-2-98 0 0,2-2-80 0 0,-17-23 118 0 0,1 0-1 0 0,-1 0 1 0 0,3 1 91 0 0,-6-5-21 0 0,0-1 0 0 0,0 1-1 0 0,0 0 1 0 0,0-1-1 0 0,0 0 1 0 0,1 0 21 0 0,14 3-51 0 0,-7-3 51 0 0,-1-3 37 0 0,0-1 44 0 0,-1-3 54 0 0,-2-1 67 0 0,1 0 0 0 0,-1-1 0 0 0,4-5-202 0 0,-2 0 247 0 0,0 0 0 0 0,0-2-247 0 0,2-6 194 0 0,0-2-40 0 0,-1 1-44 0 0,-1 0-49 0 0,-4 11-50 0 0,11-29 92 0 0,24-74 54 0 0,-26 65-44 0 0,-3 5-11 0 0,1-20-102 0 0,-6 10 0 0 0,0 0-43 0 0,-4-9 45 0 0,-4-31 79 0 0,-4 42 116 0 0,0 17-1 0 0,-3 7 29 0 0,-1 1 74 0 0,8 22-282 0 0,-1-1 46 0 0,-8-10 235 0 0,4 8-189 0 0,-1 2-100 0 0,2 4-86 0 0,1 0-86 0 0,4 2 47 0 0,0 0 0 0 0,1-1 1 0 0,0 1-1 0 0,-1 0 0 0 0,1 0 0 0 0,-1 0 1 0 0,0 0-1 0 0,1 0 0 0 0,-1 1 0 0 0,1-1 0 0 0,0 0 1 0 0,-1 0-1 0 0,1 0 0 0 0,-1 0 0 0 0,1 0 1 0 0,-1 0 115 0 0,-4 5-1781 0 0,2 4 63 0 0,2-1 51 0 0,-1-4 479 0 0,1 9-1410 0 0,1-6 1482 0 0,0 5-636 0 0</inkml:trace>
  <inkml:trace contextRef="#ctx0" brushRef="#br0" timeOffset="1">1222 1362 3392 0 0,'0'0'1100'0'0,"0"0"-401"0"0,0 0-156 0 0,0 0-48 0 0,0 0 40 0 0,0 0-96 0 0,0 0-100 0 0,0 0-100 0 0,0 0-121 0 0,0 0-55 0 0,0 0-48 0 0,0 0-63 0 0,0 0-92 0 0,0 0 120 0 0,0 0 126 0 0,0 0 197 0 0,0 0 9 0 0,0 0-146 0 0,0 0-51 0 0,0 11-1 0 0,0 40 50 0 0,0-34-93 0 0,0 2 37 0 0,1 26 17 0 0,2-1-56 0 0,0 0-72 0 0,-2 0-83 0 0,-1-39 42 0 0,2 0-80 0 0,-2-3 20 0 0,1 0-32 0 0,-1 1-39 0 0,1-1-42 0 0,0 0-146 0 0,0 2-93 0 0,0-2-103 0 0,1 1-115 0 0,-1-1-304 0 0,1-1-106 0 0,0-1 150 0 0,2 1-531 0 0</inkml:trace>
  <inkml:trace contextRef="#ctx0" brushRef="#br0" timeOffset="2">1763 608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 0 94 0 0,0-1 75 0 0,0 1 71 0 0,1 0 37 0 0,5-4-151 0 0,-6 4 229 0 0,4-3-94 0 0,1 1-158 0 0,-5 4 167 0 0,-1-1 40 0 0,0 3 63 0 0,-1 1 81 0 0,-1 6 323 0 0,-4 0-48 0 0,4-8-266 0 0,-1 0 0 0 0,0 0 0 0 0,0 0 0 0 0,-1 0 0 0 0,1 0 0 0 0,-2 1-106 0 0,-3 2 267 0 0,-1-1 1 0 0,-1 1 0 0 0,0-1 0 0 0,-3 2-268 0 0,-2 1 386 0 0,11-6-248 0 0,0-1-43 0 0,2 1-38 0 0,0-2-34 0 0,0-1-65 0 0,1 0-92 0 0,2-2-52 0 0,2-4-310 0 0,-2 6 348 0 0,-1 1 23 0 0,3-6-206 0 0,2 0 54 0 0,2-1 0 0 0,7-2-67 0 0,-11 8 266 0 0,-1-1 0 0 0,1 2 0 0 0,0-1 0 0 0,-1 1-1 0 0,0-1 1 0 0,1 1 0 0 0,1 0 78 0 0,6-1-219 0 0,0 1-38 0 0,-1 4 246 0 0,-3 3 92 0 0,2 11 198 0 0,-7-13-182 0 0,1 4 71 0 0,-2-5-92 0 0,-1 0-1 0 0,0-1 1 0 0,0 1 0 0 0,-1 0 0 0 0,1-1-1 0 0,-1 1 1 0 0,0 0 0 0 0,-1 2-76 0 0,-5 6 225 0 0,-1 0-75 0 0,4-5-121 0 0,-2-1-39 0 0,1 1-45 0 0,0-2-49 0 0,-1 0-57 0 0,1 0-61 0 0,4-4 367 0 0,1 0-42 0 0,0 0-31 0 0,-1 0-64 0 0,1 1-61 0 0,-1-1-56 0 0,0 1-53 0 0,1-1-48 0 0,-1 0-45 0 0,1 0-41 0 0,-1 0-106 0 0,0 0-46 0 0,0 0-558 0 0,1 0 14 0 0,-1-4-1413 0 0,1 0 1211 0 0,0-4-712 0 0</inkml:trace>
  <inkml:trace contextRef="#ctx0" brushRef="#br0" timeOffset="3">1840 1289 1292 0 0,'0'0'1024'0'0,"0"0"860"0"0,0 0-1280 0 0,0 0-64 0 0,0 0-62 0 0,0 0-57 0 0,0 0-54 0 0,0 0-50 0 0,0 0-43 0 0,0 0-38 0 0,0 0 75 0 0,0 0 59 0 0,0 0 167 0 0,0 0-18 0 0,0 0-246 0 0,0 0-142 0 0,0 0-57 0 0,0 0-102 0 0,0 0-60 0 0,0 0-99 0 0,5-2-95 0 0,0-1 275 0 0,3 0-59 0 0,-1 0-53 0 0,1 1-48 0 0,0 0-41 0 0,2 0-36 0 0,14 0-328 0 0,-18 3 585 0 0,-1 0 49 0 0,2 3 162 0 0,-6 7 325 0 0,-2-9-437 0 0,1 7 276 0 0,-2 0-65 0 0,-1-1-63 0 0,-4 0-66 0 0,0 0 6 0 0,-3 3 44 0 0,-3-2-57 0 0,8-6-70 0 0,-2 1 1 0 0,-13 5 76 0 0,13-7-81 0 0,-1 1 59 0 0,1-2 82 0 0,-1-1 104 0 0,8 0-116 0 0,0 0-104 0 0,0 0-52 0 0,0 0 13 0 0,0-3-61 0 0,0-3-95 0 0,-1 2-128 0 0,1-1-62 0 0,-1-3-313 0 0,3-2-417 0 0,6 6 399 0 0,0 1 229 0 0,1 2 95 0 0,2 0 41 0 0,-9 1 231 0 0,-1 0 1 0 0,0 1 0 0 0,0-1-1 0 0,0 0 1 0 0,-1 1 0 0 0,2-1-1 0 0,-1 0 1 0 0,0 0 0 0 0,0 0-1 0 0,-1 1 1 0 0,2-1 0 0 0,-1 0-1 0 0,-1 1 1 0 0,1-1 0 0 0,0 1-1 0 0,-1-1 1 0 0,2 0 0 0 0,-2 1-1 0 0,1-1 1 0 0,-1 1 0 0 0,1 0-1 0 0,-1-1 1 0 0,1 0 0 0 0,-1 1-1 0 0,0-1 1 0 0,0 1 0 0 0,2 0-1 0 0,-2-1 1 0 0,0 1 0 0 0,0-1-1 0 0,0 1-18 0 0,2 10 247 0 0,-2-2-62 0 0,0-7-133 0 0,0 2 87 0 0,0 2 97 0 0,0-5-162 0 0,0 0-1 0 0,0 0 0 0 0,0 1 1 0 0,0-1-1 0 0,-1 0 0 0 0,1 0 1 0 0,-1 0-1 0 0,1 0 1 0 0,-2 0-1 0 0,1 0 0 0 0,0 0-73 0 0,-8 3 291 0 0,5-2-133 0 0,1-1-41 0 0,-2 0-39 0 0,0 0-39 0 0,1 0-37 0 0,-1-1-35 0 0,0 1-35 0 0,1-1-32 0 0,-4-1-195 0 0,-1-1-116 0 0,3-2-105 0 0,1-1-96 0 0,1-11-1417 0 0,4 8 959 0 0,1 0-48 0 0,0 1 143 0 0,-1 1-44 0 0,0 0-11 0 0,0-2-588 0 0</inkml:trace>
  <inkml:trace contextRef="#ctx0" brushRef="#br0" timeOffset="4">2134 702 3392 0 0,'0'0'1407'0'0,"0"0"-566"0"0,0 0-202 0 0,0 0-85 0 0,0 0-103 0 0,0 0-95 0 0,0 0-139 0 0,0 0-35 0 0,0 0 107 0 0,0 0 70 0 0,0 0-109 0 0,0 0 73 0 0,0 0 11 0 0,0 0 118 0 0,0 0 86 0 0,0 0-304 0 0,0 0-75 0 0,0 0-107 0 0,0 0-81 0 0,0 0-137 0 0,-2 0-91 0 0,1 0-45 0 0,2 0-1 0 0,12 0 92 0 0,0-1 92 0 0,0 0 81 0 0,0-1 67 0 0,2-1 79 0 0,1 0 61 0 0,29-8 492 0 0,-20 4-357 0 0,-12 4-200 0 0,-1 0-47 0 0,31-6 237 0 0,-1-1-44 0 0,8-1-18 0 0,-1 0-61 0 0,0 0-62 0 0,1 1-66 0 0,0 1-65 0 0,-1 1-68 0 0,1 1-70 0 0,-1 2-71 0 0,-43 4 5 0 0,0 1-48 0 0,-1 0-69 0 0,0 0-87 0 0,-2 0-96 0 0,-2 0 126 0 0,-1 0 41 0 0,0 0 38 0 0,1 0 36 0 0,-1 1-186 0 0,0 0 116 0 0,0-1 110 0 0,0 0 69 0 0,0 2-10 0 0,0 0-86 0 0,-1-1 125 0 0,1-1-76 0 0,0 0 107 0 0,-4 8-1394 0 0,3-5 1112 0 0,-2 1-347 0 0,0-3 320 0 0,2 1-44 0 0,-6 2-561 0 0,-4 1-670 0 0</inkml:trace>
  <inkml:trace contextRef="#ctx0" brushRef="#br0" timeOffset="5">2465 1269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0,2-2-70 0 0,-1 2 34 0 0,13-2 5 0 0,0 2 48 0 0,-1 0 43 0 0,0 0 37 0 0,18-3 59 0 0,39-10 194 0 0,-45 5-227 0 0,-12 3-62 0 0,0-2 63 0 0,30-11 162 0 0,-25 8-147 0 0,-8 5-58 0 0,1 0-55 0 0,-2 0-35 0 0,0 0-54 0 0,0 0-61 0 0,0 0-69 0 0,0 0-77 0 0,-1 0-82 0 0,1 1-91 0 0,0-3-99 0 0,-5 5 94 0 0,-1 1-82 0 0,-1 1-83 0 0,0-2-86 0 0,0 2 103 0 0,-1 0-45 0 0,0 0-197 0 0,-1 0-532 0 0</inkml:trace>
  <inkml:trace contextRef="#ctx0" brushRef="#br0" timeOffset="6">3649 520 5420 0 0,'0'0'1166'0'0,"0"0"-816"0"0,0 0-33 0 0,0 0 24 0 0,0 0-60 0 0,0 0-56 0 0,0 0-52 0 0,0 0 9 0 0,0 0-44 0 0,0 0 22 0 0,0 0-38 0 0,0 0 38 0 0,0 0 258 0 0,0 0 61 0 0,0 0-292 0 0,-1 0-61 0 0,1 0-51 0 0,-1 0-43 0 0,1 1-56 0 0,-1 0-184 0 0,1 7 91 0 0,-1 0 38 0 0,0 9 17 0 0,0 3 120 0 0,-2 10 194 0 0,0 0 39 0 0,1-11-160 0 0,2-2-104 0 0,-1-1-106 0 0,1 16 145 0 0,0 1 65 0 0,2 73 486 0 0,1-61-390 0 0,-2-18-137 0 0,2 0-49 0 0,-1-6-41 0 0,2 0 36 0 0,1 1 75 0 0,1 0 1 0 0,1 1-112 0 0,4 5 65 0 0,2 5-79 0 0,0-11-35 0 0,-3-8-15 0 0,5 3-102 0 0,-7-10 32 0 0,0-1-43 0 0,1-4-48 0 0,-1-2 118 0 0,0-2 92 0 0,-1-3 69 0 0,-3 2 22 0 0,0-1 0 0 0,-1 1 0 0 0,0-1 0 0 0,1 0-76 0 0,3-5 102 0 0,-4 5-75 0 0,11-14 190 0 0,-3-1-57 0 0,5-11 1 0 0,-2-1-65 0 0,-2 4-39 0 0,9-21-13 0 0,5-28 77 0 0,-4-2-7 0 0,-10 27-85 0 0,-7 32 34 0 0,4-28-43 0 0,-6 30 55 0 0,-2-1 107 0 0,-1 9-39 0 0,1 0 42 0 0,-1 8 14 0 0,0 1-40 0 0,0-1 54 0 0,1 2-115 0 0,-1 0-88 0 0,1 6-267 0 0,-1 52 215 0 0,2 98 22 0 0,0-112 43 0 0,4-2-1 0 0,5 25-22 0 0,6 2 38 0 0,-7-36-73 0 0,3 0-49 0 0,-1-6 40 0 0,2 0-51 0 0,15 27-206 0 0,-20-40 177 0 0,0-1 0 0 0,1 0 0 0 0,1 0 0 0 0,0-1 0 0 0,0-1-1 0 0,7 4 125 0 0,-18-15-3 0 0,4 2-48 0 0,0 0 1 0 0,0 0 0 0 0,1 0-1 0 0,0 1 51 0 0,2-1-23 0 0,0-2 38 0 0,0-1 50 0 0,-1-3 64 0 0,-4 0-27 0 0,1 1-1 0 0,0-1 1 0 0,-1 0 0 0 0,0 0-1 0 0,1 0 1 0 0,-2 0 0 0 0,1-1-1 0 0,0 1-101 0 0,1-3 129 0 0,5-8 133 0 0,0-1-41 0 0,0 0-39 0 0,-1 0-35 0 0,6-16 59 0 0,-1-1-93 0 0,-3 6-69 0 0,13-46 3 0 0,-13 41 1 0 0,10-45 88 0 0,0-20-136 0 0,-9 22-14 0 0,-8 38-343 0 0,-1-13 357 0 0,-2 14-121 0 0,1 12 85 0 0,0 0 51 0 0,-2 0 50 0 0,1 12-63 0 0,-1 4-41 0 0,1 0-50 0 0,1 6 140 0 0,0 0-35 0 0,0-1-82 0 0,-1 1-120 0 0,1 0-108 0 0,0 0-94 0 0,0 1-82 0 0,0 0-70 0 0,0 0-55 0 0,0 1-497 0 0,0 3-1591 0 0,0-3 1913 0 0,0 1 63 0 0,0-1 215 0 0,1 0 61 0 0,-1 0 73 0 0,0 0 82 0 0,0 0 93 0 0,0 0 103 0 0,0-1 114 0 0,0 1 123 0 0,0 9-2611 0 0,0 9 126 0 0</inkml:trace>
  <inkml:trace contextRef="#ctx0" brushRef="#br0" timeOffset="7">4569 1288 8569 0 0,'0'0'661'0'0,"0"3"-287"0"0,-3 8-179 0 0,-13 48 92 0 0,8-27 97 0 0,5-14 152 0 0,1-1 0 0 0,1 10-536 0 0,0-9 261 0 0,1 0-83 0 0,0-3-115 0 0,1-9 0 0 0,-1 1 0 0 0,1-1 0 0 0,1 5-63 0 0,2 4 49 0 0,2-1-36 0 0,1 0-41 0 0,2-1-46 0 0,1-2-48 0 0,2 0-54 0 0,5-2-7 0 0,1-4 58 0 0,0-5 49 0 0,-1-4 42 0 0,-12 3 37 0 0,0-1-1 0 0,0 1 1 0 0,-1-2 0 0 0,4-1-3 0 0,-2 0 21 0 0,0 0 0 0 0,-1 0-1 0 0,1 0 1 0 0,-1-1 0 0 0,2-1-21 0 0,3-5 18 0 0,-1-1 1 0 0,1 0 0 0 0,-2 1-1 0 0,1-2 1 0 0,2-6-19 0 0,-6 7 29 0 0,1 1 0 0 0,-2-1 0 0 0,0 0 1 0 0,-1 0-1 0 0,0-1 0 0 0,-1 1 0 0 0,0 0 1 0 0,-1-1-1 0 0,0 0 0 0 0,-1-3-29 0 0,-1 10 8 0 0,1 0-1 0 0,-1 1 1 0 0,0-1 0 0 0,-1 1-1 0 0,1-1 1 0 0,-2-2-8 0 0,1 3 0 0 0,0 1 0 0 0,-1 0 0 0 0,1 0-1 0 0,-1 0 1 0 0,0 0 0 0 0,0 0-13 0 0,0 1-1 0 0,0 0 0 0 0,0-1 0 0 0,-2 1 14 0 0,1-1-33 0 0,0 2 1 0 0,0-1-1 0 0,-1 1 0 0 0,0-1 33 0 0,-1 0-50 0 0,-1 1 1 0 0,1 0-1 0 0,0 0 0 0 0,-1 0 0 0 0,1 0 0 0 0,0 1 0 0 0,-1 1 0 0 0,-2-1 50 0 0,-17 1-230 0 0,4 3-53 0 0,12 0 98 0 0,-1 1-34 0 0,1 0-40 0 0,1 1-44 0 0,0 0-48 0 0,1 2-52 0 0,1-1-154 0 0,3-1 123 0 0,0-2 7 0 0,0 2-81 0 0,2-2 9 0 0,-1 1-81 0 0,1-1-91 0 0,-1 1-104 0 0,1 0 43 0 0,0 0-62 0 0,0 1-218 0 0,-1 2-573 0 0,3-7 1515 0 0</inkml:trace>
  <inkml:trace contextRef="#ctx0" brushRef="#br0" timeOffset="8">5602 1093 3664 0 0,'0'0'883'0'0,"0"-2"-93"0"0,0 2-88 0 0,0 0-82 0 0,-1 0-79 0 0,1 0-73 0 0,-1 0-68 0 0,1 0-64 0 0,-1 0-10 0 0,1-2-77 0 0,0 2-67 0 0,-1 0-60 0 0,1 0-43 0 0,-1-1-59 0 0,1 1-55 0 0,0 0-84 0 0,24 0 72 0 0,1 0 109 0 0,-4 0 58 0 0,0-2 44 0 0,47-2 507 0 0,-40 0-412 0 0,1 0-74 0 0,-14 3-136 0 0,-1-3-36 0 0,40-5 214 0 0,0-3-53 0 0,-1 1-49 0 0,1 0-42 0 0,0 0-39 0 0,-1-1-33 0 0,53-14-67 0 0,-98 24 0 0 0,10-1 19 0 0,-13 1-6 0 0,-1 0-42 0 0,-1 2-8 0 0,0 0-34 0 0,-1 0-39 0 0,0 0-44 0 0,-3 0 77 0 0,-1 0-37 0 0,-1 0-269 0 0,1 2-107 0 0,0-2-79 0 0,-3 2-730 0 0,2-2 278 0 0,-2 0-589 0 0,5 0 1662 0 0</inkml:trace>
  <inkml:trace contextRef="#ctx0" brushRef="#br0" timeOffset="9">7422 553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2 21 0 0,0 14 313 0 0,-1-1-64 0 0,-1 1-57 0 0,0 0-46 0 0,-1 3-28 0 0,-1 0-39 0 0,-8 39 5 0 0,7-37-5 0 0,-7 26 120 0 0,-2 0-167 0 0,-1-3 81 0 0,-2 0 0 0 0,-7 6-81 0 0,5-12 74 0 0,-3-1 0 0 0,-13 15-74 0 0,12-20 143 0 0,-16 14-143 0 0,25-30-37 0 0,-3 0 69 0 0,8-7 28 0 0,-2-1-1 0 0,1 0 1 0 0,-1 1 0 0 0,-4 0-60 0 0,-12 4 39 0 0,13-9-58 0 0,1 0-35 0 0,-2-2-41 0 0,1-1-47 0 0,-1-3-55 0 0,0 0-60 0 0,-4-6-97 0 0,1-3 69 0 0,3-2 55 0 0,1-3 42 0 0,4 3-14 0 0,1-1 1 0 0,0 0-1 0 0,-6-14 202 0 0,4 2-112 0 0,2-1 42 0 0,4 8 32 0 0,0-1-1 0 0,2 2 1 0 0,-1-16 38 0 0,3-5-86 0 0,2 15 1 0 0,0 1-37 0 0,3-4 67 0 0,2 2-43 0 0,-1 7-45 0 0,1 1 1 0 0,1-1-1 0 0,8-13 143 0 0,4-1-145 0 0,-9 19 67 0 0,-1 0-1 0 0,11-11 79 0 0,-8 13 9 0 0,1 1 59 0 0,0 1 79 0 0,1 3 98 0 0,-10 5-50 0 0,0 0-42 0 0,4 0 52 0 0,-1 1-107 0 0,-5 0-88 0 0,0 0 0 0 0,-1 0 0 0 0,1 0-1 0 0,0 1 1 0 0,0-1 0 0 0,-1 1-1 0 0,1-1 1 0 0,0 1 0 0 0,0 0 0 0 0,-1 0-10 0 0,7 4 99 0 0,5 6 338 0 0,-1 0 0 0 0,1 3-437 0 0,11 13 543 0 0,-11-9-239 0 0,1 0-36 0 0,-1 0-46 0 0,-1 0-54 0 0,1 0-64 0 0,0 0-68 0 0,28 36 101 0 0,-10-15 82 0 0,3-1 0 0 0,6 2-219 0 0,2-2 87 0 0,3-3-92 0 0,-22-18-42 0 0,1-2-36 0 0,1 0-40 0 0,1-2-45 0 0,-8-4-72 0 0,0-1 67 0 0,3 2 31 0 0,29 8-127 0 0,-32-12 140 0 0,-4-2 1 0 0,0 0-33 0 0,0 0-40 0 0,0-1-49 0 0,2 1-94 0 0,-1-1-79 0 0,2 0-89 0 0,-2-1-100 0 0,2-1-110 0 0,-2 1-121 0 0,-7-2 373 0 0,1 1-34 0 0,-1 0-35 0 0,0-1-37 0 0,1 0-540 0 0,5 0-698 0 0</inkml:trace>
  <inkml:trace contextRef="#ctx1" brushRef="#br1">8841 0,'0'7,"-1"1,-2-1,1 1,-1-1,-1 2,-6 16,-13 62,8 8,-7 29,15-91,-22 110,24-99,3-1,4 14,-1-52,-1-5</inkml:trace>
  <inkml:trace contextRef="#ctx1" brushRef="#br1" timeOffset="1">8334 1121,'0'0,"0"0,114 11,8 16,-17-2,48-13,-119-13,0-6,0-2,-1-4,1-5,0-3,15-17,-33 20</inkml:trace>
  <inkml:trace contextRef="#ctx1" brushRef="#br1" timeOffset="2">8593 1630,'4'10,"6"16,-1 1,-1 1,-2 0,0 0,-1 13,2 21,-2 63,-5-117,-1 5,2-12,1-6,14-47,40-124,-41 136,2 2,0 0,10-13,-18 36,2-1,0 1,2-2,-10 13,2-1,-1 0,1 1,-1 0,1 0,0 1,0-1,0 1,1 1,3-3,-7 4,0 1,0 0,0-1,0 1,0 0,0 0,0 0,0 0,-1 0,1 1,0-1,0 0,0 1,0 0,0-1,0 2,1 0,1 0,-2 0,0 0,1 0,0 1,-1-1,0 1,1 0,0 2,3 5,0 1,-1 1,1-1,-2 1,1 3,8 25,-2 2,-2-1,1 18,13 131,-17-136,-5-34,3 17,2 1,3 12,-6-36</inkml:trace>
  <inkml:trace contextRef="#ctx1" brushRef="#br1" timeOffset="3">10305 321,'0'0,"0"0,0 0,-7 1,-19 3,0-1,-1-1,-7-2,-81-6,59 2,-38-2,1 5,-15 5,68 2,1 2,-1 2,-36 16,51-18,45 15,-5-8,2-2,0-1,1 1,3 0,76 38,-53-29,295 165,-324-178,-1 0,0 1,-1 1,12 12,-20-18,0 0,-1 2,0-2,0 1,0 1,-1-1,1 1,-1 0,0-1,-1 1,0 1,0-2,0 5,-1 2,1-1,-2 1,0-1,0 1,-2-1,1 1,-1 0,-1-1,0 0,0 0,-4 7,-6 16,-2-1,-2 0,-4 5,-24 39,-2-2,-4-2,-57 64,-88 93,187-220,7-7,-2 0,2-1,-1 0,0 0,0 1,-3 0,8-4,-1 0,0 0,0 0,0 1,1-1,-1 1,0-1,0 0,0 1,1 0,4 1,26 4,-1 0,1-3,0-1,13-1,-21 0,93 0,19 0,9 9,-100-5,-1 2,1 3,-1 1,-1 3,10 6,22 15,-65-31</inkml:trace>
  <inkml:trace contextRef="#ctx1" brushRef="#br1" timeOffset="4">13925 1054,'9'0,"-6"0,61 0,0-4,-1-3,1-3,-1-4,-1-1,42-20,-97 32</inkml:trace>
  <inkml:trace contextRef="#ctx1" brushRef="#br1" timeOffset="5">14178 730,'2'4,"12"25,-2 1,0 0,3 19,-4-14,74 259,-43-142,-36-132,-2-7</inkml:trace>
  <inkml:trace contextRef="#ctx1" brushRef="#br1" timeOffset="6">14640 560,'0'0,"3"8,0-3,11 32,-2 2,-1 0,3 14,40 145,9 29,-47-181,-10-33</inkml:trace>
  <inkml:trace contextRef="#ctx1" brushRef="#br1" timeOffset="7">14735 1048,'8'-8,"-4"2,0 1,0 1,1 0,0 0,3-3,6-1,0-1,1 2,0 0,1 1,-1 1,0 1,1 0,0 1,0 1,0 0,0 2,4 0,-15 0,1 0,-1 2,1-1,0 0,-1 1,1 0,-1 1,0-1,0 0,4 4,-6-4,-1 0,1 0,-2 0,2 1,-1-1,-1 0,1 0,0 1,0 0,-1 0,0-1,1 1,-1 0,0 0,0 0,0 0,0 0,-1 0,1 1,-1-2,0 2,0 0,0 3,-1-1,1 0,-2 1,1-1,-1 0,0 0,0 0,0 0,-1 0,1 0,-1-1,0 0,-1 0,0 1,1-2,-2 1,1 0,-6 6,-1-2,0 1,0-1,0-1,-1 0,-9 4,15-8,-1-1,0 1,0-1,-1-1,2 0,-2 0,-1 0,5-2</inkml:trace>
  <inkml:trace contextRef="#ctx1" brushRef="#br1" timeOffset="8">15102 533,'15'2,"-6"1,1 0,-1 1,0 0,0 0,0 2,-1-1,1 1,-1 0,0 1,0 0,-1 0,3 4,2 4,0 1,-1-1,-1 2,0 0,-1 0,4 9,-5-4,0 1,-1 1,-1-1,-1 2,-1-2,0 2,-2-1,-1 1,-1 0,0-1,-2 1,-1 6,-1 0,-1-1,-1 1,-2-1,-1 0,-1-1,-1-1,-8 14,10-23,-2 0,-5 6,3-7</inkml:trace>
  <inkml:trace contextRef="#ctx1" brushRef="#br1" timeOffset="9">12774 733,'0'0,"1"8,0 0,0 0,1-1,-1 2,3 2,-1 4,14 45,8 14,8 31,-31-98</inkml:trace>
  <inkml:trace contextRef="#ctx1" brushRef="#br1" timeOffset="10">12626 733,'8'-3,"78"-20,1 4,31 1,-81 13,-9 2</inkml:trace>
  <inkml:trace contextRef="#ctx1" brushRef="#br1" timeOffset="11">13469 811,'-8'10,"7"-6,-40 64,4 2,1 6,0 5,-15 57,40-105,7-21,2-7,0 1,0-1,0 0,0 0,-2 3,4-8</inkml:trace>
  <inkml:trace contextRef="#ctx1" brushRef="#br1" timeOffset="12">13147 903,'12'8,"-5"-4,27 18,-1 3,-1 0,-1 3,24 27,-20-14,-1 1,-2 2,14 26,-33-50</inkml:trace>
  <inkml:trace contextRef="#ctx1" brushRef="#br1" timeOffset="13">11250 500,'-10'1,"-18"3,0 0,0 3,1 1,0 1,0 1,2 1,-13 8,35-17,0 0,1-1,-1 1,0 0,1 1,0-1,0 0,0 1,-1-1,1 1,1 0,-1 0,1-1,-1 1,2 0,-1 0,0 0,0-1,1 1,0 0,-1 0,1 0,0 0,0 0,0 0,1-1,-1 2,6 31,1-1,5 13,5 26,-4-4,4 63,-9-50,1 9,-2 54,-9-79,-4-1,-4 19,5-43,3-20,1 0,1 10,0-6,1-24,0 0,0 0,0 0,-1 0,1 0,0 0,0 0,0 0,0 0,0 0,0-1,0 1,0 0,1-1,4 4,1-1,0 0,0-1,0 1,7 1,37 3,-32-4,-8-2,77 11,18 9,-93-18</inkml:trace>
  <inkml:trace contextRef="#ctx1" brushRef="#br1" timeOffset="14">11593 731,'-9'8,"3"1,1-1,-1 0,1 1,1 0,0 0,0 0,-1 8,-3 8,1 1,1 10,0-1,2 1,2 0,0 20,4 0,7 51,-6-84,1 1,1 0,0 0,2-1,2 2,-5-14,0-1,1 0,0-1,1 1,-1-1,1 0,1-1,0 1,0-1,0 0,1-1,0 0,4 1</inkml:trace>
  <inkml:trace contextRef="#ctx1" brushRef="#br1" timeOffset="15">11865 977,'9'17,"12"34,-1-1,-2 5,19 48,-27-77,1 0,0 0,2-2,14 21,-26-44,-1 0,1 0,-1-1,1 2,0-2,-1 1,1 0,0-1,0 1,0 0,0-1,0 1,-1-1,2 1,-2-1,1 0,1 1,-2-1,1 0,1 1,-1-2,0 1,0-1,0 1,0 0,0-1,0 1,0-1,0 1,0-1,0 0,0 1,0-2,-1 2,1-1,-1 0,2 0,-2 0,1 0,-1-1,5-7,0 0,-1-1,0 1,0-1,-1 0,1-7,4-20,-1-8,-3 21,0-7,-4 31,0 0,0-1,0 1,0 0,0 0,0 0,0 0,0 0,1 0,-1 0,0 0,0 0,0-1,0 1,0 0,0 0,0 0,1 0,-1 0,0-1,0 1,0 0,0 0,0 0,0 0,0 0,0 0,0 0,1 0,-1 0,0 0,0 0,0 0,0 0,0 0,0 0,0 0,0 0,0 0,1 0,-1 0,0 0,0 0,0 0,1 0,-1 0,0 0,0 0,0 0,0 1,0-1,0 0,0 0,0 0,0 0,0 0,0 1,0-1,1 0,-1 0,0 0,0 0,0 0,0 0,7 9,-6-8,13 19,10 20,-17-26,1-1,0 1,2-1,-1-1,1 0,4 3,-12-14,0 1,0 0,0-1,-1 0,1 0,0 0,0 0,0 1,0-2,1 1,-2 0,2-1,-1 0,0 0,0 1,0-1,1 0,0-1,0 1,0-1,0 0,0 0,0-1,-1 1,1 0,0-1,-1 0,0 0,1 0,-1 0,1 0,-1-1,6-7,1 0,-2-1,0 0,0 0,-1-1,0 0,-1 0,0 0,-1-1,1-1,5-26,-1 0,3-27,-11 58,2-10,0 1,-2-1,1 0,-2 0,0-1,-2 16,2 5</inkml:trace>
  <inkml:trace contextRef="#ctx1" brushRef="#br1" timeOffset="16">15896 1022,'4'-3,"-1"0,0 2,0-1,1-1,-1 3,0-1,1 1,0 0,9-3,99-33,113-32,-207 65,-6 0</inkml:trace>
  <inkml:trace contextRef="#ctx1" brushRef="#br1" timeOffset="17">16843 903,'1'5,"-1"-1,1 1,0-1,0 0,1 0,-1 1,1-1,-1 0,2 0,3 9,6 16,1 0,10 14,-19-35,0-1,1 1,1-2,-1 1,1-1,0 0,0 1,0-2,1 0,0 0,5 3,-9-6,0-1,1 0,0 1,0-2,0 2,-1-2,1 0,0 1,0-1,-1 0,2-1,-2 1,1 0,3-2,-2 0,1 0,-1 0,0 0,0-2,0 1,0 0,0 0,0-1,1-2,3-4,-1 1,0-1,0 0,-1-1,0 0,-1 0,-1 0,1-1,1-5,-6 15,4-16,-5 17,1 1,-1-1,1 0,-1 0,0 0,0 1,0-2,0 2,0-1,0-1,0 2,0-1,0 0,-1 0,1 0,-1 0,14 24,-1 1,-1 0,3 12,5 16,-1 12,-9-33,-3 1,1-1,-3 1,-1 1,-1-1,-2 0,-1 15,-1-25,0-1,-1 1,-2-1,1 0,-3 0,1 0,-2-1,0 0,-1-1,0 0,-7 9,6-15,1 0,0-1,-2 0,0 0,-11 8,15-14,-1 0,1-2,0 2,-1-2,0 0,-1 0,1-1,0 0,-1 0,-5 0,12-3,-1 0,0 1,0-1,0 0,1-1,-1 1,0 0,0-1,1 0,-1 0,0 0,1 0,-1 0,0 0,1-1,-1 0,1 0,-1 0,0-1,1 0,0 0,0 1,-1-2,1 2,1-2,-1 1,1-1,-2-2,-1-4,1-2,0 1,2 0,-1-1,0 1,2 0,-1-1,1 0,1-13,1 0,1 0,0 0,2 0,1 1,1-1,0 2,2 0,0 0,9-15,-8 19,1 1,0 0,2 1,-1 0,2 0,0 2,1 0,0 1,1 1,0 0,1 1,5-2,3 2</inkml:trace>
  <inkml:trace contextRef="#ctx1" brushRef="#br1" timeOffset="18">17619 433,'7'3,"1"-1,-2 1,2-2,-1 1,1-1,1 0,4 1,51 6,-23-3,30 7,-68-11,1-1,-1 2,1-1,-1 0,1 1,-1-1,0 1,1 0,-1 0,-1 0,1 1,0-1,0 1,-1-1,1 2,-1-1,0 0,1 0,-1 0,-1 0,1 2,0-2,0 4,5 19,0 1,-2 1,-1-1,1 25,-2-22,49 366,-34-276,-15-89,-1-1,-2 0,-1 2,1-27,-1 2,1-2,-1 1,-1-1,1 2,-1-2,1 0,-1 1,-1-1,1 0,-1 0,0 0,0-1,-3 4,2-2,-1-1,0-1,0 1,0-1,-1 0,0 0,1 0,-2-2,1 1,0 0,-4 0,-10 3,-1 0,0-3,0 1,-15-2,-11-1,-29-5,72 4</inkml:trace>
  <inkml:trace contextRef="#ctx1" brushRef="#br1" timeOffset="19">18743 1055,'0'0,"0"0,0 0,0 0,-121 0,116 0</inkml:trace>
  <inkml:trace contextRef="#ctx1" brushRef="#br1" timeOffset="20">19520 723,'0'1,"0"-1,-1 1,1 0,0-1,0 1,-1 0,1-1,0 1,0 0,-1-1,0 1,1-1,0 1,-1-1,-3 5,-32 54,3 3,-1 7,-9 17,27-54,-65 118,56-109,0-1,-18 19,33-47</inkml:trace>
  <inkml:trace contextRef="#ctx1" brushRef="#br1" timeOffset="21">19188 779,'117'137,"-38"-43,25 18,-64-73,2-2,0-1,2-3,24 12,-32-25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6T19:33:50.273"/>
    </inkml:context>
    <inkml:brush xml:id="br0">
      <inkml:brushProperty name="width" value="0.2" units="cm"/>
      <inkml:brushProperty name="height" value="0.2" units="cm"/>
    </inkml:brush>
    <inkml:context xml:id="ctx1">
      <inkml:inkSource xml:id="inkSrc8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12-06T19:33:50.281"/>
    </inkml:context>
    <inkml:brush xml:id="br1">
      <inkml:brushProperty name="width" value="0.1" units="cm"/>
      <inkml:brushProperty name="height" value="0.1" units="cm"/>
      <inkml:brushProperty name="color" value="#E71224"/>
      <inkml:brushProperty name="ignorePressure" value="1"/>
    </inkml:brush>
    <inkml:brush xml:id="br2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9132 1179 8213 0 0,'-2'-2'654'0'0,"1"2"-78"0"0,0-2-86 0 0,-1 0-90 0 0,1 1-97 0 0,0-1-102 0 0,0 1-109 0 0,1-1-113 0 0,0 1 127 0 0,0 1 51 0 0,0 0-48 0 0,0 0-65 0 0,0 0-54 0 0,0 0-75 0 0,0 0-98 0 0,0 0 38 0 0,0 0-55 0 0,1 0 80 0 0,0 1-43 0 0,0-1 43 0 0,1 0-141 0 0,-1 0 51 0 0,1 2 44 0 0,0-2 39 0 0,-1 2 20 0 0,1-1 41 0 0,0 1 28 0 0,1 1 35 0 0,2 0 18 0 0,-2 0-55 0 0,26 16 202 0 0,17 4 158 0 0,0-6-31 0 0,-15-7-183 0 0,45 9 44 0 0,-51-15-129 0 0,1 1-42 0 0,-5-3-40 0 0,0 1-50 0 0,0 0-61 0 0,0-1-68 0 0,-10-1 104 0 0,0 0-60 0 0,0-1-73 0 0,0 0-87 0 0,1 0-101 0 0,-1 0-115 0 0,-6 0 239 0 0,1 0-34 0 0,-1 0-36 0 0,1 0-37 0 0,1 0-144 0 0,-1 0-61 0 0,1 0-63 0 0,-1 0-66 0 0,-1 0-67 0 0,1 0-516 0 0</inkml:trace>
  <inkml:trace contextRef="#ctx0" brushRef="#br0" timeOffset="1">10223 932 5793 0 0,'0'0'871'0'0,"0"0"-319"0"0,0 0-124 0 0,0 0-41 0 0,0 0 30 0 0,0 0-72 0 0,0 0-67 0 0,0 0-61 0 0,0 0-53 0 0,0 0-46 0 0,0 0 17 0 0,0 0-58 0 0,0 0-36 0 0,0 0 46 0 0,0 0 69 0 0,0 0 68 0 0,0 0 364 0 0,0 0-225 0 0,0 0-150 0 0,0 0-6 0 0,0 0-96 0 0,0 0-116 0 0,0 1-81 0 0,1 2-95 0 0,-1 0 71 0 0,0 0 48 0 0,-1 3 53 0 0,0 0 16 0 0,-2 20 39 0 0,3-15-53 0 0,0 0 1 0 0,2 6 6 0 0,-1-9-3 0 0,1 0 1 0 0,0 0-1 0 0,3 6 3 0 0,-2-8 27 0 0,0 1-1 0 0,4 4-26 0 0,-1-2-53 0 0,0 0 0 0 0,3 2 53 0 0,-1-2-85 0 0,0-1 0 0 0,4 2 85 0 0,-4-3-125 0 0,1-1 0 0 0,5 4 125 0 0,-6-5-116 0 0,1-1-1 0 0,-1 1 1 0 0,2-1 116 0 0,11 3-234 0 0,-14-5 113 0 0,0 0 0 0 0,1-1 1 0 0,-1 0-1 0 0,1 0 1 0 0,7 0 120 0 0,3-2-179 0 0,1-1 47 0 0,-2-3 65 0 0,0-2 83 0 0,-8 2 28 0 0,-1 1 0 0 0,0-2 0 0 0,-1 1 0 0 0,3-2-44 0 0,-1-1 76 0 0,-1 0 0 0 0,0 0 0 0 0,2-3-76 0 0,-2 1 147 0 0,0-1 1 0 0,3-7-148 0 0,-4 5 188 0 0,0 0 1 0 0,-1-2-189 0 0,-5 13 107 0 0,-1 1-65 0 0,2-4-83 0 0,-2 3 80 0 0,0 1 39 0 0,0 0 56 0 0,0 0 88 0 0,1 0 96 0 0,-1-1 112 0 0,0 2-168 0 0,0-1 35 0 0,-1 6-464 0 0,0-1 71 0 0,0 1 33 0 0,-1 5 56 0 0,-4 33 132 0 0,5-25-115 0 0,1-14-18 0 0,0 13 37 0 0,0 0 87 0 0,1 9 432 0 0,2 1-548 0 0,4 23 152 0 0,0 0-48 0 0,2 9-39 0 0,-1 0-58 0 0,-3 1-57 0 0,-2 0-51 0 0,-3-17-63 0 0,-1-15-143 0 0,-2 7 307 0 0,-3-3-131 0 0,-2-1 46 0 0,0-11 65 0 0,-1 1 39 0 0,3-10 76 0 0,-1 0 36 0 0,4-7 2 0 0,0 0-1 0 0,-2 2-132 0 0,-4 2 237 0 0,-1-1 68 0 0,0-2 80 0 0,-3-2 92 0 0,8-2-352 0 0,0 0 1 0 0,-5 0-126 0 0,-10-2 137 0 0,14 0-113 0 0,0 1-1 0 0,-6-3-23 0 0,-6-2-26 0 0,2-2-33 0 0,11 4 29 0 0,1 0 0 0 0,-1 1 0 0 0,1-1-1 0 0,0 0 1 0 0,-3-3 30 0 0,4 3-17 0 0,0 0 0 0 0,0-1 0 0 0,1 1 0 0 0,-1-1 17 0 0,1 1-1 0 0,0 0 0 0 0,0-1 0 0 0,-1-2 1 0 0,2 3 24 0 0,0-1 0 0 0,0 0 0 0 0,0-2-24 0 0,0-10-342 0 0,3 0 50 0 0,1 1 43 0 0,2 0 33 0 0,4-5-139 0 0,0 2 0 0 0,2-2 355 0 0,-11 20-2 0 0,25-41-668 0 0,-16 27 404 0 0,1 1-41 0 0,3-4-151 0 0,1 2-104 0 0,-6 7 236 0 0,0 1-35 0 0,0 0-37 0 0,0 1-40 0 0,-2 2 9 0 0,0 0 54 0 0,1 0 47 0 0,-1 1 38 0 0,7-4-194 0 0,-4 3-10 0 0,1 0-1 0 0,3-1 495 0 0,-3 2-348 0 0,0 1-58 0 0,2-1-182 0 0,-6 2 240 0 0,-1 1-41 0 0,1-1-232 0 0,1 0-452 0 0</inkml:trace>
  <inkml:trace contextRef="#ctx0" brushRef="#br0" timeOffset="2">12074 291 1632 0 0,'0'0'1691'0'0,"0"0"-1397"0"0,0 0-35 0 0,0 0 82 0 0,0 0-108 0 0,0 0-95 0 0,0 0-80 0 0,0 0-93 0 0,0 0-160 0 0,1 0 53 0 0,5-3 55 0 0,-6 3 87 0 0,14-7-24 0 0,1-1 87 0 0,-5 5 152 0 0,-1 0-58 0 0,0 1-47 0 0,-1 1-40 0 0,5 0-16 0 0,6 1-37 0 0,-13 0-11 0 0,-3 0 19 0 0,1 1-1 0 0,-1-1 1 0 0,1 0-1 0 0,-1 1 1 0 0,0 0 0 0 0,1 0-1 0 0,1 0-24 0 0,4 3 99 0 0,-1 1 35 0 0,-2-1 13 0 0,0 2 36 0 0,-1-1 42 0 0,0 2 48 0 0,-1 0-27 0 0,0 1-35 0 0,0 4 54 0 0,-2 1-43 0 0,-1-4 185 0 0,0 8-407 0 0,-2-1 314 0 0,-2 2 24 0 0,-2 1-87 0 0,-3-2-69 0 0,-1 1-52 0 0,2-7-37 0 0,-1 1 0 0 0,-1-1 0 0 0,0 0 0 0 0,-7 6-93 0 0,8-9 35 0 0,-2 0 1 0 0,1 0-1 0 0,-1 0 0 0 0,-1-1 1 0 0,-4 2-36 0 0,-4 0 70 0 0,0-1 37 0 0,-1-2 50 0 0,0-3 64 0 0,9-2-77 0 0,1 0 47 0 0,3-1-24 0 0,1-1 40 0 0,3 1 36 0 0,0-1-44 0 0,0 0-44 0 0,1-1-41 0 0,0 0-40 0 0,1 0-39 0 0,0 0-37 0 0,0 0-35 0 0,1-2-139 0 0,1-1-125 0 0,1 0-114 0 0,1 1-101 0 0,1 0 193 0 0,1 0 46 0 0,0 1 41 0 0,1 0 38 0 0,6-2-100 0 0,2 2 101 0 0,-3 1 92 0 0,0 1-48 0 0,1 0-1 0 0,8 0 154 0 0,-14 1-104 0 0,1 1 35 0 0,6-1 17 0 0,0 2 80 0 0,16 3 139 0 0,-20-3-141 0 0,0 0-35 0 0,1 1-67 0 0,1 0-91 0 0,-1 1-114 0 0,-5-3 91 0 0,0 1-37 0 0,0 0-40 0 0,1-1-42 0 0,-1 1-46 0 0,0 0-47 0 0,0 0-52 0 0,0 0-53 0 0,0-1-57 0 0,0 1-59 0 0,-2-1 155 0 0,-1 0-40 0 0,1 0-142 0 0,2 1-368 0 0</inkml:trace>
  <inkml:trace contextRef="#ctx0" brushRef="#br0" timeOffset="3">2867 7 5320 0 0,'-2'0'660'0'0,"0"0"-54"0"0,0 0-51 0 0,0 0-49 0 0,0 0-47 0 0,0 0-44 0 0,0 0-43 0 0,0 0-39 0 0,0 0-37 0 0,0 0-36 0 0,-2-1 165 0 0,0 1-112 0 0,0-1-94 0 0,1 1-98 0 0,-1 0-39 0 0,1 0-25 0 0,-12-1 78 0 0,11 0-49 0 0,0 1 53 0 0,-8 0 129 0 0,0 1-68 0 0,1-1-58 0 0,-1 0-47 0 0,-9 1-9 0 0,-29 0 7 0 0,-104 0-47 0 0,86-1-41 0 0,-46-1 64 0 0,57 1-92 0 0,-1-1-67 0 0,0 1 100 0 0,-1 0-59 0 0,-59-1-90 0 0,21 0 12 0 0,33-1 142 0 0,62 2-13 0 0,-21-1-86 0 0,-41 1 130 0 0,51 0-64 0 0,-1 0-36 0 0,-15 2 9 0 0,-23 3 45 0 0,5 1-71 0 0,16-3 68 0 0,2 0 180 0 0,-23-1-177 0 0,50-2 17 0 0,-11 0 33 0 0,-1 1-89 0 0,-4 0 39 0 0,18-1 1 0 0,-11 1 71 0 0,7-1-2 0 0,1 0 57 0 0,3 0-118 0 0,0 0-11 0 0,0 0-46 0 0,0 0-39 0 0,0 0-24 0 0,0 0-5 0 0,0 0-2 0 0,0 0-10 0 0,0 0-11 0 0,0 0-3 0 0,0 0-4 0 0,0 0-14 0 0,0 0-10 0 0,0 0 42 0 0,2 0-27 0 0,1 0 92 0 0,0 1-20 0 0,3-1 39 0 0,-1 1-60 0 0,0 0-194 0 0,0 0 1 0 0,4 1 297 0 0,-4-1-123 0 0,1 2 19 0 0,-2-1 105 0 0,-1-1 45 0 0,26 15-75 0 0,1-3 76 0 0,7 2 79 0 0,20 4 128 0 0,-33-13-197 0 0,23 8 29 0 0,-1 1-34 0 0,-1 2-40 0 0,-26-9-45 0 0,5 4 33 0 0,92 49-38 0 0,-50-26 37 0 0,-33-17 31 0 0,0-1 49 0 0,103 55 50 0 0,-102-53-107 0 0,15 10 55 0 0,1 0-20 0 0,-19-10 4 0 0,15 9-70 0 0,-28-15-23 0 0,6 6 32 0 0,-13-9 18 0 0,3 3-18 0 0,6 6 107 0 0,-10-10-1 0 0,1-1-62 0 0,1 1-44 0 0,9 4-42 0 0,-14-9 32 0 0,12 9-1 0 0,6 5 11 0 0,-22-16 0 0 0,-3-2 0 0 0,1 0 0 0 0,-1 0 0 0 0,1 0 0 0 0,-1 1 0 0 0,0-1 0 0 0,1 0 0 0 0,-1 0 0 0 0,0 0 0 0 0,1 1 0 0 0,-1-1 0 0 0,0 0 0 0 0,0 1 0 0 0,1-1 0 0 0,1 2-4 0 0,-2-2 4 0 0,0 0 0 0 0,0 0 0 0 0,0 0 0 0 0,0 0 0 0 0,1 0-1 0 0,-1 0 1 0 0,0 0 0 0 0,0 0 0 0 0,0 0 0 0 0,0 0 0 0 0,0 1 0 0 0,0-1-1 0 0,0 0 1 0 0,0 0 0 0 0,0 0 0 0 0,0 0 0 0 0,0 0 0 0 0,0 0 0 0 0,0 0 0 0 0,0 0-1 0 0,0 1 1 0 0,0-1 0 0 0,0 0 0 0 0,0 0 0 0 0,0 0 0 0 0,0 0 0 0 0,0 0 0 0 0,0 0 11 0 0,0 0 26 0 0,0 0-5 0 0,0 0 46 0 0,0 0 12 0 0,0 0-2 0 0,0 0-8 0 0,0 0-14 0 0,0 0 156 0 0,1 1-108 0 0,-1 0-75 0 0,-1 1-39 0 0,1-1 75 0 0,-4 7 46 0 0,-2 0-83 0 0,-1-1-34 0 0,-46 69 11 0 0,31-43 24 0 0,8-9 36 0 0,-1 1 58 0 0,-23 41 155 0 0,8-12 33 0 0,27-49-296 0 0,-22 40 248 0 0,-38 57 460 0 0,-8-4-310 0 0,35-52-187 0 0,-3-3-1 0 0,-9 6-235 0 0,16-19 92 0 0,-43 40 5 0 0,45-44-75 0 0,1 1 61 0 0,-5 5 82 0 0,-16 17 167 0 0,39-38-280 0 0,2-1-36 0 0,-8 13-56 0 0,-15 24-109 0 0,21-31 148 0 0,0-1 61 0 0,-18 24 68 0 0,-33 36-128 0 0,-3-6 60 0 0,-48 37-60 0 0,62-64 6 0 0,-15 14 7 0 0,33-26-41 0 0,2 0 32 0 0,30-30 224 0 0,-1 1-101 0 0,1 0-90 0 0,1 0-80 0 0,-1 0-108 0 0,0-1-92 0 0,0 0 12 0 0,1 1-33 0 0,0 0-331 0 0,3-1-649 0 0,-1 0 881 0 0,0 0 58 0 0,24 0 492 0 0,0-2-1 0 0,5 0-186 0 0,-13-1 40 0 0,0 0-48 0 0,70-14 18 0 0,30-5-15 0 0,-39 12-71 0 0,-32 5 52 0 0,86-4-291 0 0,-76 5 242 0 0,-24 2 95 0 0,10 0-12 0 0,47-4 29 0 0,-30 3 17 0 0,39-2 123 0 0,-56 3-33 0 0,0-1-63 0 0,96-8 14 0 0,-80 6-10 0 0,18-3 4 0 0,-7 2-69 0 0,-6 0-43 0 0,-41 4-35 0 0,1-1-50 0 0,-21 3 223 0 0,-1 0-42 0 0,1 0-40 0 0,0 0-39 0 0,-1 0-40 0 0,1 0-37 0 0,-1 0-38 0 0,1 0-36 0 0,2-1-238 0 0,-1 1-123 0 0,1 0-120 0 0,0 0-114 0 0,-1-1-110 0 0,1 0-104 0 0,0 0-101 0 0,-1 0-95 0 0,0-1 415 0 0,1 1 68 0 0,7-4-1205 0 0,-9 4 1162 0 0,1 0-45 0 0,-2 0 237 0 0</inkml:trace>
  <inkml:trace contextRef="#ctx0" brushRef="#br0" timeOffset="4">2184 2236 860 0 0,'0'0'898'0'0,"0"0"-458"0"0,0 0 1131 0 0,0 0-946 0 0,0 0-296 0 0,0 0-32 0 0,0 0 206 0 0,0 0-105 0 0,0 0-86 0 0,0 0-71 0 0,0 0-62 0 0,0 0-61 0 0,0 0-55 0 0,0 0-158 0 0,0 0 61 0 0,0 1 76 0 0,0 3 355 0 0,0 0-42 0 0,0 0-39 0 0,0 0-38 0 0,1 3 177 0 0,-1 1-121 0 0,0-3-161 0 0,1 1-43 0 0,0 5 26 0 0,0-1-94 0 0,3 15 9 0 0,-3-18 3 0 0,0 1 56 0 0,1 3-48 0 0,1 6-23 0 0,-1-1-13 0 0,0-5 13 0 0,1 14 424 0 0,0 12-483 0 0,-3-33 31 0 0,1 16 170 0 0,-1 0 53 0 0,-1-4 4 0 0,2-14-299 0 0,0-1-34 0 0,0-1-43 0 0,0-1-52 0 0,-1 1 135 0 0,2-1-147 0 0,0-1 45 0 0,0 0 39 0 0,-1 1 35 0 0,4-4 16 0 0,0-3 123 0 0,-2 4-39 0 0,-1 0-51 0 0,10-11-14 0 0,-1 1-46 0 0,-1 0-36 0 0,23-27-337 0 0,-12 17 180 0 0,-7 9 126 0 0,-1 3 60 0 0,0 0 46 0 0,-7 7-46 0 0,-1 0 0 0 0,2 1 0 0 0,1-2 81 0 0,-5 4-61 0 0,0 1 0 0 0,1-1-1 0 0,0 0 62 0 0,-1 1-54 0 0,0 0-1 0 0,-1 1 0 0 0,1-1 0 0 0,0 1 0 0 0,0-1 55 0 0,3 1-105 0 0,-1 0 34 0 0,-4 1 65 0 0,1-1-1 0 0,-1 0 0 0 0,0 0 0 0 0,0 1 1 0 0,0-1-1 0 0,0 1 0 0 0,1-1 7 0 0,6 6 57 0 0,-1 2 79 0 0,-1 3 98 0 0,-2-2 383 0 0,3 8-617 0 0,-6-14 82 0 0,4 13 351 0 0,2 12-433 0 0,-3-5 176 0 0,-1-1-38 0 0,-2 1-47 0 0,0 0-57 0 0,0 0-64 0 0,-1-1-75 0 0,0-19 7 0 0,0 0 14 0 0,-1 1-14 0 0,1-2-28 0 0,1 0-49 0 0,-1 0-85 0 0,0-1-39 0 0,0 1-89 0 0,1-1-99 0 0,0 1-115 0 0,0 0-454 0 0,1 0-691 0 0</inkml:trace>
  <inkml:trace contextRef="#ctx0" brushRef="#br0" timeOffset="5">304 1599 7237 0 0,'0'0'492'0'0,"0"0"-207"0"0,0 0-96 0 0,0 0-60 0 0,0 0-66 0 0,0 0-97 0 0,0 0-74 0 0,0 0-54 0 0,0 0-284 0 0,0 0 339 0 0,0 0 51 0 0,0 0 63 0 0,0 0 56 0 0,0 0 69 0 0,0 0 133 0 0,1 6 525 0 0,1 3-513 0 0,2 9 109 0 0,-2-10-220 0 0,-1 0 37 0 0,1 5-64 0 0,2 11 51 0 0,-1 0-83 0 0,1 0-58 0 0,3 32-4 0 0,-3-22 45 0 0,-2 7-48 0 0,-1-23 45 0 0,-1-9 15 0 0,0 1 50 0 0,0 0 61 0 0,0 0 72 0 0,1-10-208 0 0,1-1-70 0 0,3-7-102 0 0,-1-5 87 0 0,1 0 23 0 0,12-26-479 0 0,8-13 464 0 0,-13 32-274 0 0,4-4 274 0 0,-6 10-170 0 0,0 1 0 0 0,2 0 170 0 0,0 1-123 0 0,-9 10 50 0 0,0 0 1 0 0,0-1 0 0 0,2 0 72 0 0,-3 2-62 0 0,0 0 1 0 0,0 0-1 0 0,1 0 0 0 0,-1 0 1 0 0,3 0 61 0 0,-4 0-50 0 0,1 1 0 0 0,0 0 0 0 0,0 0 0 0 0,-1-1 0 0 0,1 1 0 0 0,0 0 0 0 0,0 0 0 0 0,1 0 50 0 0,2 1-8 0 0,0 1 83 0 0,0 1 65 0 0,-1 0 47 0 0,0 1 103 0 0,-1-1 1 0 0,1 1 0 0 0,0 0-291 0 0,3 5 293 0 0,1 0-34 0 0,6 9 173 0 0,1 1-100 0 0,-1 0-79 0 0,4 3-21 0 0,8 12 39 0 0,-16-23-271 0 0,0 1-98 0 0,-4-7 4 0 0,0 1-33 0 0,-1 0-37 0 0,2-1-40 0 0,-1 0-43 0 0,1 0-45 0 0,0-1-49 0 0,0 0-52 0 0,1-1-54 0 0,-1 1-59 0 0,2-2-60 0 0,-1 0-64 0 0,3-1-265 0 0,0 0-84 0 0,-3 0 138 0 0,3-1-475 0 0</inkml:trace>
  <inkml:trace contextRef="#ctx0" brushRef="#br0" timeOffset="6">309 429 1108 0 0,'1'-1'1732'0'0,"-1"1"-994"0"0,0 0-34 0 0,1-1-36 0 0,-1 1-37 0 0,0 0-38 0 0,0 0-39 0 0,0 0-41 0 0,0 0-40 0 0,0 0-43 0 0,0 0-44 0 0,0 1-44 0 0,0-1-46 0 0,0 0-48 0 0,0 0-47 0 0,0 1-36 0 0,0 0-62 0 0,0-1-63 0 0,0 1-66 0 0,0-1-65 0 0,-1 1-69 0 0,1 0-69 0 0,0-1-70 0 0,1 30 834 0 0,-1-1-97 0 0,0-6-143 0 0,1 0-33 0 0,-3 48 445 0 0,1-35-478 0 0,-2 18 9 0 0,-1 4-17 0 0,2-19-32 0 0,-1 22 18 0 0,1-34-158 0 0,0-1-39 0 0,2-24-15 0 0,-1 33-130 0 0,0-11-37 0 0,1-5-57 0 0,-1 0-104 0 0,1-16 225 0 0,0 2 26 0 0,0 0 9 0 0,0-2-20 0 0,0 0-41 0 0,0 0-71 0 0,0-1-35 0 0,0 1-74 0 0,0-1-86 0 0,0 0-97 0 0,0-1 74 0 0,1 0-83 0 0,0 0-375 0 0,0 0-101 0 0,-1-1 906 0 0,0 0-1 0 0,0 0 1 0 0,0 0-1 0 0,0 0 1 0 0,0 1 0 0 0,0-1-1 0 0,0 0 1 0 0,0 0-1 0 0,0 0 1 0 0,0 0-1 0 0,1 0 1 0 0,-1 0 0 0 0,0 0-1 0 0,0 0 1 0 0,0 0-1 0 0,0 0 1 0 0,0 0-1 0 0,0 0 1 0 0,0 0-1 0 0,0 0 1 0 0,1 0 0 0 0,-1 0-1 0 0,0 0 1 0 0,0-1-1 0 0,0 1 1 0 0,0 0-1 0 0,0 0 77 0 0,1 0-662 0 0,0-1 38 0 0,0-2-322 0 0,1-3-598 0 0</inkml:trace>
  <inkml:trace contextRef="#ctx0" brushRef="#br0" timeOffset="7">8 1224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0,-1 0-54 0 0,-5 1-8 0 0,5-1 9 0 0,1 1 42 0 0,0-1 47 0 0,0 0 38 0 0,0 0 234 0 0,0 0-34 0 0,0 0-87 0 0,0 0-60 0 0,0 0-11 0 0,0 0 0 0 0,0 0-13 0 0,0 0-17 0 0,0 0-42 0 0,0 0-174 0 0,1 0-67 0 0,3 0-321 0 0,6 0 375 0 0,5 2 78 0 0,6 0 42 0 0,12-2 131 0 0,-9-1 166 0 0,3-1-378 0 0,-1-1 173 0 0,-1-1-36 0 0,9-1-44 0 0,63-11 111 0 0,2 2-94 0 0,1 5-94 0 0,1 6-93 0 0,-77 2-39 0 0,-1 1 13 0 0,-9 0-16 0 0,-1 0-36 0 0,-1 1-68 0 0,-4-1 42 0 0,0 1-38 0 0,0 0-40 0 0,-1 1-46 0 0,1-1-50 0 0,-1 1-52 0 0,1 0-58 0 0,-1 0-62 0 0,-1 0-48 0 0,-3 0 339 0 0,-1-1 1 0 0,1 0-1 0 0,-1 0 0 0 0,0 0 0 0 0,0 1 236 0 0,2 1-501 0 0,-2-1 189 0 0,0 1-38 0 0,0-1-46 0 0,-1 1-51 0 0,1-1-257 0 0,0 2-442 0 0</inkml:trace>
  <inkml:trace contextRef="#ctx1" brushRef="#br1">5738 787,'-1'4,"-1"16,0-7,1 2,0 62,1-6,-2-27,-1 35,3-76</inkml:trace>
  <inkml:trace contextRef="#ctx1" brushRef="#br1" timeOffset="1">5529 854,'53'-12,"-7"1,183-58,-188 56,-2 1</inkml:trace>
  <inkml:trace contextRef="#ctx1" brushRef="#br1" timeOffset="2">6238 1157,'0'0,"-1"2,-12 15,-2 0,0 0,-6 3,-4 5,-7 10,-2 5,-25 40,55-76,-47 62,32-44,-20 18,35-36,4-5</inkml:trace>
  <inkml:trace contextRef="#ctx1" brushRef="#br1" timeOffset="3">5859 1285,'2'2,"11"7,77 65,-23-14,40 26,-84-70,-6-4</inkml:trace>
  <inkml:trace contextRef="#ctx1" brushRef="#br1" timeOffset="4">6591 1291,'5'0,"167"-3,-130 1,1-2,-2-2,1-1,-29 4,-1 1,-1-1,1-1,-1 0,10-5,-13 5</inkml:trace>
  <inkml:trace contextRef="#ctx1" brushRef="#br1" timeOffset="5">6773 1077,'0'0,"2"2,2 4,-1 0,1 0,-1 0,0 0,-1 1,5 12,-1 3,12 66,5 18,-18-90</inkml:trace>
  <inkml:trace contextRef="#ctx1" brushRef="#br1" timeOffset="6">4537 960,'1'4,"39"188,-23-132,2 0,9 11,-22-57,33 79,-37-88,-2-3,1 0,0 1,0-1,0 0,1 1,-1-1,0 0,1 0,0 0,1 2,-3-4,1 0,-1 1,0-1,0 0,1 0,-1 0,1 0,-1 0,0 0,1 1,-1-1,0 0,1 0,-1 0,0 0,1 0,-1 0,1 0,-1 0,0 0,1 0,-1 0,0 0,1 0,-1-1,0 1,1 0,-1 0,0 0,1 0,-1 0,0 0,1-1,0 0,0 0,0 0,0 0,0 0,1 0,-1 0,0-1,4-5,-1-1,1 0,2-8,9-28,-13 33,39-119,-22 64,-19 61,4-10,-4 14,-1 0,1 0,-1 0,1 1,-1-1,1 0,0 0,-1 0,1 1,0-1,0 0,0 0,-1 1,1 0,-1-1,1 1,-1 0,1 0,-1 0,0 0,1 0,-1 0,1-1,0 1,-1 0,1 0,-1 0,1 1,-1-1,0 0,1 0,-1 0,1 0,-1 0,1 0,-1 1,0-1,1 0,0 1,1 0,-1 0,1 0,-1 0,1 0,-1 0,3 3,0 0,-1 0,1 0,-1 0,1 3,5 8,-2 1,-4-11,72 176,-18-40,-55-138,3 9,6 9,-9-18,0 0,0 1,1-1,0 0,-1 0,1-1,0 1,1 0,-3-2,0-1,-1 1,1-1,0 0,-1 0,1 1,0-1,-1 0,1 0,0 1,-1-1,1 0,0 0,-1 0,1 0,0 0,0 0,-1 0,2 0,-1 0,0-1,0 1,1-1,-1 1,0 0,0-1,0 0,0 1,0-1,0 1,0-1,2-2,1 0,-2 0,1 0,0-1,-1 1,1-1,6-13,0 0,-1-1,-1 1,2-14,3-16,-1-11,-1-16,-2-35,-9-75,-7 92,8 89,0 0,0 0,1 0,-1-1,1 1,-1 0,1 0,1 0,-1 0,0 0,2-2</inkml:trace>
  <inkml:trace contextRef="#ctx1" brushRef="#br1" timeOffset="7">4450 685,'-3'3,"-14"21,1 0,1 1,-7 18,11-21,2 1,1 0,0 1,2 0,2 0,0 0,1 17,3-22,0 90,2-80,1 1,6 19,3 1,3-1,2-1,3 0,22 37,1-13,4 1,-23-42,12 13,-21-29</inkml:trace>
  <inkml:trace contextRef="#ctx1" brushRef="#br1" timeOffset="8">7490 882,'0'2,"0"-1,1 1,-1 0,0-1,1 1,0 1,1 3,14 51,-3 1,-4 0,0 31,-4 176,-5-224,0-41</inkml:trace>
  <inkml:trace contextRef="#ctx1" brushRef="#br1" timeOffset="9">7498 1224,'0'0,"0"0,0 0,2 0,50-5,50-1,24 2,-77 5,31 5,-58-4,0 2,-1 0,0 0,19 8,-33-10,1 1,-1 0,0 0,0 1,0 0,3 3,-8-6,-1 0,1 0,-1 1,1-1,-1 0,0 1,0-1,0 1,0-1,0 1,0 0,-1-1,1 1,0 0,-1-1,0 2,1-1,-1 1,-1-1,1 0,0 1,-1-1,1 0,-1 0,0 0,0 0,0 0,0 0,0 1,0-1,-3 2,0 1,0 0,0-1,0 1,-1-1,0 0,-8 5,0 0,-1-1,-18 10,-1-1,-1-1,-1-2,0 0,-16 2,-22 4,-1-3,-19 0,57-11</inkml:trace>
  <inkml:trace contextRef="#ctx1" brushRef="#br1" timeOffset="10">8127 732,'0'0,"5"3,9 5,0 0,-1 1,0 0,-1 1,0 0,6 8,15 18,11 17,-39-46,22 28,7 15,-19-25,-2 1,6 15,3 17,12 57,-16-29,-3 7,-13-70,0 0,-2 1,-1 5,-1-10,-1-1,-1 0,-1-1,-3 9,-2-3,0 0,-8 10,15-28</inkml:trace>
  <inkml:trace contextRef="#ctx1" brushRef="#br2" timeOffset="11">3973 427,'0'1,"0"-1,0 1,0 0,-1 0,1 0,0-1,-1 1,1 0,-1-1,1 1,-1 0,-2 2,-35 45,16-20,2 1,-4 6,10-9,-10 29,-7 29,23-61,-12 40,-1 16,11-33,3 1,2 5,2 25,4 1,3 1,2-27,3 0,2 0,10 23,38 97,-52-153,1 0,1 0,-3-8,-1-2,2 1,0 0,4 3,16 14,1-1,13 9,-36-32,10 10</inkml:trace>
  <inkml:trace contextRef="#ctx1" brushRef="#br2" timeOffset="12">11240 363,'0'1,"1"0,-1 0,0 0,1 0,-1 0,1 0,0 0,-1 0,1 0,0 0,-1 0,1-1,1 2,0 0,45 42,-5-6,-11-6,7 11,-24-26,-1 0,-2 2,6 11,5 18,-3 1,2 13,-7-11,2 23,4 54,-7-40,2 40,-13-97,-2 1,-2-1,-2 4,-5 13,-4 8,-17 46,28-96,-9 29,-3-1,0 0,-3 0,-1-1,-3 0,-14 17,-2-2,-3 1,17-26,15-16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8 208 0 0,'0'0'1607'0'0,"0"0"-939"0"0,0 0 1768 0 0,0 0-1950 0 0,0 0-42 0 0,0 0-68 0 0,0 0-46 0 0,0 0-40 0 0,0 0-37 0 0,0 0 9 0 0,0 0-38 0 0,0 0 56 0 0,0 0-45 0 0,0 0 54 0 0,0 0-32 0 0,0 0 171 0 0,0 0-89 0 0,0 0-65 0 0,0 0 200 0 0,0 0-195 0 0,0 0 48 0 0,0 0 448 0 0,0 0 26 0 0,0 0-464 0 0,0 0-48 0 0,0-1-42 0 0,-2 0-45 0 0,0-3-89 0 0,0 2-35 0 0,-1 3-11 0 0,1 3-72 0 0,1 9-46 0 0,-6 124 161 0 0,3-36-32 0 0,-2 12-89 0 0,-2 0 74 0 0,-7 78 160 0 0,-14 121 270 0 0,14-178-308 0 0,-1 3-55 0 0,-2-1-89 0 0,4-32-32 0 0,-13 87 1 0 0,7-65-68 0 0,18-112-214 0 0,-1 0 96 0 0,1-1 84 0 0,0 1 69 0 0,0 0 55 0 0,0-1 41 0 0,-7 51 431 0 0,7-45-427 0 0,-1 0-102 0 0,2-8-54 0 0,0 1-57 0 0,0-1-65 0 0,0 0-73 0 0,0 1-110 0 0,1 0-102 0 0,-1-1-112 0 0,0 1-122 0 0,1-6 311 0 0,0-1-33 0 0,0 1-37 0 0,0-1-35 0 0,-1 1-38 0 0,1 0-40 0 0,0-1-39 0 0,0 1-42 0 0,0-10 141 0 0,0 0 74 0 0,0 0 62 0 0,0-1 53 0 0,0-2-178 0 0,0-11-520 0 0,0-7-668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0 369 2736 0 0,'0'0'1658'0'0,"0"0"-968"0"0,0 0 1720 0 0,0 0-1406 0 0,0 0-65 0 0,0 0-516 0 0,0 0-40 0 0,0 0 159 0 0,0 0-114 0 0,0 0-102 0 0,0 0-89 0 0,0 0-78 0 0,0 0-66 0 0,0 0-53 0 0,0 0-42 0 0,0 0-62 0 0,0 0-62 0 0,0 0-83 0 0,0 0-170 0 0,0 0-248 0 0,0 0 296 0 0,0 0 186 0 0,2-1 51 0 0,4-1 52 0 0,4-1 52 0 0,12-5 57 0 0,7-2 83 0 0,88-31 555 0 0,-67 22-489 0 0,218-76 277 0 0,-151 59-315 0 0,-33 11-102 0 0,1 3-63 0 0,9-1-93 0 0,-46 12-4 0 0,-1 1-34 0 0,1 0-36 0 0,0 0-41 0 0,0 2-41 0 0,1 0-46 0 0,-26 4 50 0 0,0 0-33 0 0,8 0-170 0 0,-6 0-26 0 0,0 1-117 0 0,-3 1-9 0 0,0 0-112 0 0,-11 1 303 0 0,1 1-33 0 0,-1-1-35 0 0,1 0-37 0 0,12 0-561 0 0,12 1-645 0 0,-36 0 1703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29 10293 0 0,'0'0'463'0'0,"0"0"-183"0"0,0 0-79 0 0,0 0-39 0 0,0 0-25 0 0,0 0-64 0 0,0 0-50 0 0,0 0-38 0 0,-10 19-178 0 0,-4 10 153 0 0,-10 23 34 0 0,16-32 9 0 0,3-3 33 0 0,3-9 18 0 0,1 1 0 0 0,0-1 0 0 0,0 1 0 0 0,0-1-1 0 0,1 1 1 0 0,1 3-54 0 0,0 9 51 0 0,-1-6-91 0 0,1-1 0 0 0,1 1 0 0 0,0-1 0 0 0,1 0-1 0 0,1 1 1 0 0,0-1 0 0 0,1-1 0 0 0,1 1 0 0 0,0-1 0 0 0,3 6 40 0 0,1-3-41 0 0,0 0 0 0 0,1 0 1 0 0,1-1-1 0 0,0-1 0 0 0,1 0 1 0 0,0 0-1 0 0,1-2 0 0 0,2 2 41 0 0,-1-3-40 0 0,1 0 0 0 0,0-1 0 0 0,10 5 40 0 0,-11-8-28 0 0,1 0 0 0 0,0-1-1 0 0,16 4 29 0 0,-17-6-10 0 0,-1-2-1 0 0,1 1 0 0 0,-1-2 0 0 0,11 0 11 0 0,-12-1 1 0 0,0-1 0 0 0,0 0 0 0 0,0-1 0 0 0,0 0-1 0 0,6-3 0 0 0,-10 2 82 0 0,1 0 0 0 0,-1-1 1 0 0,0 0-1 0 0,5-3-82 0 0,-5 1 78 0 0,0 0 0 0 0,0 0 0 0 0,7-8-78 0 0,-7 6 50 0 0,0-2-1 0 0,0 1 1 0 0,1-4-50 0 0,20-33 69 0 0,-7-5-71 0 0,-6-2-64 0 0,-6-1-57 0 0,-6 2-49 0 0,-6 23-6 0 0,-1 2-38 0 0,0 18 100 0 0,0-1-1 0 0,-1 0 1 0 0,0 0 0 0 0,0 1-1 0 0,-1 0 1 0 0,0-1 0 0 0,-3-2 116 0 0,-13-18-324 0 0,-7 2 59 0 0,-5 4 104 0 0,1 6 68 0 0,-3 4 48 0 0,17 9 44 0 0,0 1-1 0 0,-1 0 0 0 0,1 1 0 0 0,0 1 1 0 0,-9 0 1 0 0,-31 3-29 0 0,0 6-86 0 0,20 0-35 0 0,2 3-77 0 0,-19 10-181 0 0,37-11 234 0 0,-1 0-48 0 0,4-1-14 0 0,1 1-55 0 0,0 1-67 0 0,1 0-77 0 0,1 2-35 0 0,6-3 116 0 0,2-2 18 0 0,1 1-53 0 0,1-1 16 0 0,0-1-51 0 0,1 2-60 0 0,0-1-66 0 0,0 0-138 0 0,0 3-429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7981 0 0,'0'0'608'0'0,"0"0"-239"0"0,0 0-102 0 0,0 0-50 0 0,0 0-60 0 0,0 1-53 0 0,0 6-23 0 0,-1 10-59 0 0,0-5-19 0 0,-5 114-67 0 0,5-55 108 0 0,1 4 251 0 0,0 68 226 0 0,2 1-84 0 0,1-49-219 0 0,1-2-75 0 0,-1-38-82 0 0,5 75 7 0 0,16 172-47 0 0,-21-268-24 0 0,0 17 50 0 0,0-7-28 0 0,-1-14-57 0 0,1-5-45 0 0,0 0-58 0 0,0-1-233 0 0,-1-11 94 0 0,0 0-109 0 0,-1-7 141 0 0,0 0-42 0 0,0 0-46 0 0,1-1-53 0 0,-2-3 275 0 0,1 0-64 0 0,-1-1-55 0 0,0 0-48 0 0,1 0-108 0 0,-1 0-45 0 0,0 0-994 0 0,0-2 592 0 0,0 0 336 0 0,-1 0 139 0 0,1 0 64 0 0,0-1 108 0 0,0 1 63 0 0,0-1 69 0 0,0 1 78 0 0,0-6-777 0 0,0-3-322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39 863 3040 0 0,'-1'-3'1325'0'0,"-2"-11"-523"0"0,-4-23 2 0 0,-12-87 1137 0 0,11 48-828 0 0,8 32-582 0 0,2 0-118 0 0,3 0-103 0 0,3 0-86 0 0,5-4-56 0 0,3 0-67 0 0,-5 19-66 0 0,2 1 0 0 0,1 1 0 0 0,1 0 0 0 0,6-7-35 0 0,21-22 106 0 0,-15 26 9 0 0,2 1 53 0 0,-4 9-116 0 0,1 2 69 0 0,7 0 88 0 0,-24 14-115 0 0,1 1 0 0 0,0-1 0 0 0,0 2 0 0 0,3-1-94 0 0,-5 1 70 0 0,0 1 0 0 0,1 0-1 0 0,-1 1 1 0 0,1 0 0 0 0,2 0-70 0 0,24 7 162 0 0,-6 4-98 0 0,0 7-86 0 0,-18-10 85 0 0,0 1-1 0 0,-1 0 0 0 0,0 1 0 0 0,-1 1 0 0 0,0-1 0 0 0,2 5-62 0 0,-2-2 60 0 0,0 1 0 0 0,-1 0 0 0 0,-1 1 1 0 0,0 0-1 0 0,-1 0 0 0 0,-1 1 0 0 0,0-1 0 0 0,-1 1 1 0 0,-1 0-1 0 0,0 0 0 0 0,-1 0 0 0 0,-1 1 1 0 0,-1 9-61 0 0,0-10 88 0 0,-2-1 1 0 0,0 0 0 0 0,-3 12-89 0 0,2-14 76 0 0,-1 0 0 0 0,-1 0-1 0 0,0 0 1 0 0,-3 3-76 0 0,-2 4 68 0 0,-2-1 0 0 0,0-1 0 0 0,-1 0 1 0 0,-1 0-69 0 0,-18 18 84 0 0,-7 1-71 0 0,18-20-52 0 0,-1-1-38 0 0,-6 3-82 0 0,-2-2-80 0 0,0-3-90 0 0,0-1-102 0 0,-1-2-114 0 0,-1-3-124 0 0,16-4 284 0 0,0-2-35 0 0,0 0-36 0 0,0 0-39 0 0,2-1-184 0 0,2-1-107 0 0,5-1 346 0 0,1 0-35 0 0,0 0-36 0 0,-1 0-40 0 0,-4-3-414 0 0,1 0-86 0 0,-4-2-293 0 0,-6-4-765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1276 0 7797 0 0,'0'0'1429'0'0,"0"0"-993"0"0,0 0-36 0 0,0 0 42 0 0,0 0-66 0 0,0 0-61 0 0,0 0-57 0 0,0 0-53 0 0,0 0-46 0 0,0 0 60 0 0,0 0 44 0 0,0 0-98 0 0,-1 0-70 0 0,-1 2 43 0 0,0 0 17 0 0,-8 7 290 0 0,1 0-85 0 0,1 1-76 0 0,-1 1-69 0 0,1-1-60 0 0,1 1-52 0 0,-1 0-43 0 0,1 1-36 0 0,-5 8-39 0 0,-14 28-95 0 0,18-32 113 0 0,0 0 42 0 0,5-10-13 0 0,-58 127-4 0 0,-21 76-28 0 0,44-109 27 0 0,-87 232 34 0 0,49-128 22 0 0,-2 0 42 0 0,-3-2 46 0 0,-5-1 52 0 0,-16 16-76 0 0,-6-3 81 0 0,-6-4 84 0 0,-6-6 91 0 0,106-182-397 0 0,-17 32 171 0 0,19-31-170 0 0,7-10-54 0 0,0 0-49 0 0,0 1-60 0 0,2 0-70 0 0,2-10 135 0 0,1-1-111 0 0,0 1-102 0 0,1-1-90 0 0,0 1-183 0 0,1-1-96 0 0,0-1 116 0 0,0 0-35 0 0,3 1-667 0 0,6-1-1340 0 0,-6-3 1778 0 0,-1 0 53 0 0,0-1 182 0 0,0-1 61 0 0,0 0 71 0 0,0-1 83 0 0,2-3-494 0 0,0-1-89 0 0,2-4-276 0 0,5-7-710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11 1200 0 0,'0'-2'1334'0'0,"0"0"-399"0"0,0 1-46 0 0,0-1-45 0 0,0 1-43 0 0,0 0-45 0 0,0 0-42 0 0,0 1-43 0 0,0 0-41 0 0,0 0-42 0 0,0 0-41 0 0,0 0-40 0 0,0 1-40 0 0,0-1-39 0 0,0 1-38 0 0,0 0-38 0 0,0 0-38 0 0,0 0-37 0 0,0 0-36 0 0,0 0-36 0 0,0 0-35 0 0,0 1-35 0 0,0-1-34 0 0,0 1-33 0 0,0 0-31 0 0,-1 1-128 0 0,1 0-123 0 0,0 0-119 0 0,-10 58 323 0 0,4 0 0 0 0,2 1 0 0 0,3 48 10 0 0,1-106-2 0 0,4 91-126 0 0,7 0 53 0 0,22 94-24 0 0,-11-65-20 0 0,-19-106 118 0 0,2 26 2 0 0,-4-41-19 0 0,-1-1 53 0 0,0-1 46 0 0,0 0 39 0 0,1-2 132 0 0,0-2 209 0 0,1-4 92 0 0,-1 2-268 0 0,0 0-142 0 0,-1 3-115 0 0,1 1-34 0 0,-1-1-72 0 0,0 0-95 0 0,3-56 94 0 0,9-19-5 0 0,4-1-50 0 0,9-13-77 0 0,-7 36-163 0 0,13-24 374 0 0,-10 33-380 0 0,21-35 380 0 0,10 1-223 0 0,-4 18 75 0 0,5 3 47 0 0,-39 46 133 0 0,3 0-104 0 0,1 1-86 0 0,1 3-67 0 0,4 3-107 0 0,-21 6 298 0 0,1 0-1 0 0,-1 0 0 0 0,0 0 1 0 0,0 1-1 0 0,0-1 0 0 0,0 0 1 0 0,0 1-1 0 0,0-1 0 0 0,0 1 1 0 0,0 0-1 0 0,0 0 0 0 0,0 0 1 0 0,0 0-1 0 0,0 0 0 0 0,0 0 1 0 0,0 0-1 0 0,-1 1 0 0 0,1-1 1 0 0,-1 1-1 0 0,1-1 0 0 0,-1 1 1 0 0,1-1-1 0 0,-1 1 0 0 0,0 0 1 0 0,1 0 34 0 0,6 13 129 0 0,0 1-1 0 0,-1-1 1 0 0,0 1 0 0 0,-2 1 0 0 0,0-1 0 0 0,0 1 0 0 0,1 17-129 0 0,0 5 200 0 0,-2 1-38 0 0,-1-2-54 0 0,-2 0-68 0 0,1 31 121 0 0,-3 8 128 0 0,-4 7-289 0 0,1-36 123 0 0,-3 0 42 0 0,6-38-113 0 0,-2 5 11 0 0,2-5 33 0 0,1-1 58 0 0,-1 1 98 0 0,1-10-290 0 0,4-8-148 0 0,0 1 72 0 0,-1-1 60 0 0,0 1 47 0 0,14-32 210 0 0,-5 18-114 0 0,5-9 8 0 0,0-1-36 0 0,17-30-25 0 0,5-7-94 0 0,60-89-196 0 0,-61 103 219 0 0,-20 29-2 0 0,2 1 0 0 0,6-5 37 0 0,-7 11-62 0 0,2 2-56 0 0,0 3-75 0 0,1 5-93 0 0,-9 6-127 0 0,-1 4 107 0 0,-1 4 93 0 0,-2 1 80 0 0,-2 1 76 0 0,0 0 36 0 0,1 5 42 0 0,1 1 45 0 0,-2-1 24 0 0,10 18 171 0 0,-2 2-58 0 0,-2 2-50 0 0,-2 1-40 0 0,3 23 8 0 0,2 26-2 0 0,-7-15-59 0 0,-2 33-68 0 0,-6-83 0 0 0,0-5-44 0 0,-2 20 45 0 0,1-24-18 0 0,-1-1-33 0 0,1 1-47 0 0,1-1-58 0 0,-1-3 15 0 0,0-1-36 0 0,1 1-39 0 0,0 0-43 0 0,-1-4 207 0 0,1-1-104 0 0,0 1-95 0 0,-1 0-84 0 0,2-1-74 0 0,-1 0-65 0 0,0 0-53 0 0,1-1-45 0 0,1 1-463 0 0,5-3-1491 0 0,-5-1 1800 0 0,0-1 50 0 0,0-1-359 0 0,3-3-574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4396 0 0,'0'0'1589'0'0,"0"0"-599"0"0,0 0-237 0 0,0 0-88 0 0,0 0-304 0 0,0 0-40 0 0,0 0-37 0 0,0 0-34 0 0,0 0 164 0 0,0 0-91 0 0,0 0-69 0 0,0 0-56 0 0,0 0-51 0 0,0 0-43 0 0,0 0-7 0 0,0 0-39 0 0,0 0 45 0 0,-1 1-37 0 0,2 5 98 0 0,4 13 208 0 0,-1 1-55 0 0,0-1-52 0 0,0 0-46 0 0,0 1-43 0 0,-1-1-39 0 0,4 20 38 0 0,0 9-100 0 0,-1-9-86 0 0,5 54-79 0 0,-8-65 95 0 0,-1 1 37 0 0,0-14-153 0 0,-1 1 73 0 0,-1-1 48 0 0,1 20 75 0 0,-1-13-82 0 0,0-8-62 0 0,1 0-70 0 0,-1 1-91 0 0,0-1-109 0 0,1-7 118 0 0,-1 0-35 0 0,1 1-37 0 0,-1-1-39 0 0,1 0-42 0 0,-1 0-44 0 0,1 0-47 0 0,0 1-48 0 0,-1-7 231 0 0,0 1 53 0 0,2 5-581 0 0,-2-6 584 0 0,0 0-50 0 0,1 0-64 0 0,-1 1-78 0 0,0-1-94 0 0,0 0-108 0 0,0 0-122 0 0,0 0 315 0 0,0-1-35 0 0,0 0-335 0 0,0 0-64 0 0,0-1-232 0 0,0 0-611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32 3484 0 0,'-1'-1'1166'0'0,"0"0"-531"0"0,0 0-39 0 0,1 0-39 0 0,-1 1-38 0 0,0-1-37 0 0,1 0-36 0 0,-1 0-35 0 0,1 0-35 0 0,-1 0-33 0 0,0 0 247 0 0,1-1-123 0 0,-1 1-115 0 0,1-1-108 0 0,-1 1-100 0 0,1 0-94 0 0,0-1-86 0 0,1 1-78 0 0,-1 0-72 0 0,0 0-64 0 0,1 0-57 0 0,0 0-316 0 0,1 0-106 0 0,0 0-54 0 0,5-1-1124 0 0,-2 1 822 0 0,-2 0 594 0 0,-1 1 59 0 0,2 0 72 0 0,-1 0 83 0 0,6-1-846 0 0,9 0-676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347 1 10013 0 0,'0'0'822'0'0,"0"0"-306"0"0,0 0-125 0 0,0 0-45 0 0,0 0 9 0 0,0 0-79 0 0,0 0-64 0 0,0 0-54 0 0,0 0 14 0 0,0 0-11 0 0,-4 2 0 0 0,-10 6-23 0 0,-23 13 87 0 0,-4 5 64 0 0,6-2 209 0 0,9-1-100 0 0,6 0-82 0 0,0 1-65 0 0,8-8-129 0 0,-6 7-5 0 0,2 2-48 0 0,1-1-40 0 0,1 2-34 0 0,-8 21-67 0 0,13-22-26 0 0,0 1 0 0 0,2-1 0 0 0,-3 17 98 0 0,8-30-53 0 0,-5 23-263 0 0,-1 32 316 0 0,8-22-194 0 0,6-10-51 0 0,6-3-111 0 0,-2-18 127 0 0,1-1-39 0 0,3-1-43 0 0,3-1-47 0 0,8 0 20 0 0,2-4 37 0 0,-14-5 144 0 0,0 0-1 0 0,0-1 1 0 0,0 0 0 0 0,0-1-1 0 0,9-2 158 0 0,30-6-475 0 0,-19 0 119 0 0,-6-1 21 0 0,-2-1-47 0 0,31-16-459 0 0,-33 13 447 0 0,-7 4 58 0 0,0-2-66 0 0,1-1-146 0 0,-9 6 227 0 0,1-1-35 0 0,-1 0-40 0 0,1 0-42 0 0,-1-1-45 0 0,0 0-49 0 0,2-2-151 0 0,-1-1-62 0 0,3-2-208 0 0,5-8-543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9585 0 0,'0'0'946'0'0,"0"0"-356"0"0,0 0-146 0 0,0 0-58 0 0,0 0-1 0 0,0 0-104 0 0,0 0-95 0 0,0 0-88 0 0,0 0-75 0 0,0 0-105 0 0,0 0 126 0 0,0 0 139 0 0,0 0 162 0 0,0 24 40 0 0,0-14-343 0 0,2 159 503 0 0,1-102-427 0 0,1-4-91 0 0,8 68 16 0 0,12 117 117 0 0,-15-166-131 0 0,1 0-33 0 0,-2-12-23 0 0,4 35 41 0 0,1 12 11 0 0,-4-41-45 0 0,0-13-40 0 0,1-1-56 0 0,-7-44-36 0 0,0 9 25 0 0,1 1 19 0 0,-1-9-12 0 0,0-4-37 0 0,0 0-72 0 0,-1-6 41 0 0,1 0-41 0 0,0 0-44 0 0,0 0-50 0 0,1-1-55 0 0,0 0-58 0 0,1-1-63 0 0,0 0-69 0 0,-1-2-227 0 0,0-2-61 0 0,1-1-231 0 0,3 0-604 0 0,-3-2-964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 10761 0 0,'-9'2'440'0'0,"0"0"-36"0"0,-8 4 307 0 0,0 2-120 0 0,0 0-106 0 0,0 2-94 0 0,1 0-80 0 0,0 1-66 0 0,1 1-54 0 0,-2 2-24 0 0,-25 30 193 0 0,26-25-180 0 0,2-1 32 0 0,2 0 72 0 0,0 3-297 0 0,2 1-38 0 0,-5 25-144 0 0,6-3-54 0 0,7-27 81 0 0,1 1 0 0 0,1 0 0 0 0,0 0 0 0 0,2 13 168 0 0,-1-25-59 0 0,0-1 0 0 0,0 1 0 0 0,1-1 0 0 0,0 0 0 0 0,0 1 0 0 0,2 3 59 0 0,-2-5-73 0 0,1 1 0 0 0,-1-1 0 0 0,1 1 1 0 0,1-1-1 0 0,-1 0 0 0 0,3 2 73 0 0,-1-1-102 0 0,1-1 1 0 0,0 1-1 0 0,0-1 0 0 0,0-1 0 0 0,0 1 1 0 0,0-1-1 0 0,1 0 0 0 0,-1 0 1 0 0,1-1-1 0 0,2 1 102 0 0,3 0-189 0 0,-1-1 1 0 0,0 0-1 0 0,0-1 0 0 0,6 0 189 0 0,24-2-469 0 0,-8-3 119 0 0,-3-5 50 0 0,2-3 91 0 0,-2-4-108 0 0,-1-2-112 0 0,-1-3-114 0 0,-2-1-116 0 0,-2-2-119 0 0,-2-1-121 0 0,-2-1-124 0 0,-10 11 252 0 0,4-6-480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13 4852 0 0,'-1'-1'489'0'0,"1"0"-82"0"0,-1 0-61 0 0,1 0-49 0 0,-1 0 20 0 0,-1-2 455 0 0,1 2-404 0 0,1 0 26 0 0,-1 0 91 0 0,0 1-167 0 0,0 0 42 0 0,1-1 46 0 0,-1 1 51 0 0,0 0 55 0 0,1-1 61 0 0,-1 1 64 0 0,0 0 71 0 0,1 1-547 0 0,0 1-33 0 0,0 9 296 0 0,-1 26-4 0 0,-1 1-68 0 0,-1 0-62 0 0,0 0-56 0 0,0 1-48 0 0,0-1-43 0 0,1 37 40 0 0,1 45-43 0 0,1 84 17 0 0,9 98-47 0 0,-3-198-61 0 0,14 161 47 0 0,-14-207-88 0 0,-1-14-53 0 0,1 0-57 0 0,0-2-66 0 0,1-1-76 0 0,-5-28 18 0 0,0-1 56 0 0,4 20-182 0 0,-3-19 163 0 0,1 2-105 0 0,-2-8 101 0 0,0 0-39 0 0,2 2-121 0 0,-1 0-81 0 0,2-1-90 0 0,-1 0-103 0 0,1 0-113 0 0,1 0-124 0 0,-3-5 382 0 0,0 1-36 0 0,1 0-36 0 0,-1-1-38 0 0,2 1-369 0 0,-2-2 276 0 0,-1-1 69 0 0,1 0-54 0 0,-1 0-61 0 0,0-1-53 0 0,0 0-206 0 0,1 0-553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 92 0 0,'0'6'1794'0'0,"0"-1"-998"0"0,0 1-48 0 0,0 0-44 0 0,0 0-45 0 0,0 0-43 0 0,0 0-41 0 0,0-1-40 0 0,0 1-38 0 0,0 0-37 0 0,0 0-36 0 0,1 0-35 0 0,-1 5 293 0 0,0 1-121 0 0,0-1-129 0 0,0 0-90 0 0,0 0-79 0 0,1 0-71 0 0,-1-2-78 0 0,0 0-37 0 0,0 10-13 0 0,0-1-79 0 0,-1 25-82 0 0,1-30 112 0 0,0 0 50 0 0,-1 1 66 0 0,0-1 84 0 0,1 1 100 0 0,-1-1 116 0 0,-2 24-315 0 0,-3 48 208 0 0,-7 116 525 0 0,10-128-600 0 0,0 5-63 0 0,3-40-135 0 0,0 1-33 0 0,0-11-59 0 0,0 1-79 0 0,0 0-71 0 0,1 0-63 0 0,0 5-123 0 0,1 1-68 0 0,2 16-320 0 0,2 0-78 0 0,0-7-901 0 0,6 13 1744 0 0,-3-24-551 0 0,1 0 37 0 0,-1-6 123 0 0,2-1 42 0 0,0 1 50 0 0,2-2 57 0 0,0-1-832 0 0,-1-3-61 0 0,-4-6 173 0 0,2 3-538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5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0 549 1344 0 0,'0'0'664'0'0,"0"0"654"0"0,0 0-794 0 0,0 0-53 0 0,0 0-74 0 0,0 0-60 0 0,0 0-47 0 0,0 0 189 0 0,0 0-100 0 0,0 0-123 0 0,0 0 81 0 0,15-19 162 0 0,50-64-71 0 0,-42 52-122 0 0,-2 3 43 0 0,33-54 909 0 0,-35 48-759 0 0,-7 13-240 0 0,0-1-39 0 0,7-17 59 0 0,-13 23-163 0 0,0 0 1 0 0,-1 0 0 0 0,0-3-117 0 0,0-11 176 0 0,-2 0 58 0 0,-4-1 81 0 0,-5 14 146 0 0,5 16-401 0 0,0 0 1 0 0,0 0 0 0 0,0-1 0 0 0,0 1-1 0 0,-1 0 1 0 0,1 0 0 0 0,0 0 0 0 0,-1 1-1 0 0,1-1 1 0 0,-1 0 0 0 0,1 0-1 0 0,-1 1 1 0 0,1-1 0 0 0,-1 1 0 0 0,1-1-1 0 0,-1 1 1 0 0,1 0 0 0 0,-1-1-1 0 0,0 1 1 0 0,1 0 0 0 0,-1 0-61 0 0,-13 1 391 0 0,1 2-101 0 0,7-1-195 0 0,0 1-42 0 0,1-1-45 0 0,1 1-52 0 0,-5 4 68 0 0,1 1-1 0 0,-1-1 0 0 0,1 1 0 0 0,1 1 0 0 0,0 0 1 0 0,0 0-1 0 0,0 0 0 0 0,1 1 0 0 0,1 0 1 0 0,-3 5-24 0 0,-2 5 46 0 0,1 1 1 0 0,0 2-47 0 0,-12 40 54 0 0,15-39-47 0 0,2 0 0 0 0,-1 5-7 0 0,4-9-15 0 0,0 0 0 0 0,1 0-1 0 0,1 1 16 0 0,0-8-15 0 0,1 1-1 0 0,1-1 1 0 0,0 1-1 0 0,1-1 1 0 0,0 0-1 0 0,1 1 1 0 0,0-2-1 0 0,2 1 1 0 0,-1 0-1 0 0,6 7 16 0 0,-1-4-35 0 0,1 0 0 0 0,0-1 0 0 0,1 0-1 0 0,3 1 36 0 0,32 28-174 0 0,-3-13-83 0 0,-20-18 75 0 0,-1 0-41 0 0,-2-4 1 0 0,0 0-36 0 0,0-2-39 0 0,0 0-42 0 0,1-1-45 0 0,0-2-48 0 0,0 0-52 0 0,0-1-55 0 0,15 0-476 0 0,-19-3 462 0 0,-1 1-37 0 0,8-1-424 0 0,9 0-608 0 0,-34 0 1615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1121 1 5380 0 0,'0'0'1124'0'0,"0"0"-410"0"0,0 0-158 0 0,0 0-49 0 0,0 0 48 0 0,0 0-85 0 0,0 0-72 0 0,0 0-62 0 0,0 0-52 0 0,0 0-45 0 0,0 0 130 0 0,0 0-148 0 0,0 0 64 0 0,0 0-16 0 0,0 0 72 0 0,0 0 94 0 0,0 0 73 0 0,0 0 574 0 0,0 0-594 0 0,0 0-58 0 0,0 0-67 0 0,0 0-77 0 0,0 0-88 0 0,-5 4-85 0 0,-7 7-72 0 0,4-1-61 0 0,0 0 1 0 0,0 1-1 0 0,-3 6 20 0 0,-2 7 17 0 0,-59 122 251 0 0,-28 81-6 0 0,63-142-179 0 0,-130 317 80 0 0,96-229-75 0 0,-2 0 47 0 0,24-58-6 0 0,-2-2 38 0 0,-117 247 291 0 0,94-209-303 0 0,47-96-134 0 0,-47 108 269 0 0,44-92-229 0 0,17-40-75 0 0,1 0-35 0 0,1 0-42 0 0,0-1-47 0 0,10-24 45 0 0,-7 20-189 0 0,6-19 158 0 0,0 1-53 0 0,1-2-22 0 0,0 0-57 0 0,1 0-67 0 0,0 0-76 0 0,0 0-87 0 0,0-1-94 0 0,1 0-106 0 0,0 1-115 0 0,1-2 36 0 0,5 3-827 0 0,-4-5 1036 0 0,0-1-84 0 0,-2 0 236 0 0,1-1-41 0 0,0 1-46 0 0,0-1-51 0 0,0 1-57 0 0,-1-1-61 0 0,1 1-67 0 0,0-1-72 0 0,0 0-42 0 0,0 0-62 0 0,0 0-243 0 0,1 0-640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1096 0 0,'0'0'1500'0'0,"0"0"-735"0"0,0 0-98 0 0,0 0-92 0 0,0 0-85 0 0,0 0-79 0 0,0 0-73 0 0,0 0-66 0 0,0 0-73 0 0,0 0-48 0 0,0 0-41 0 0,0 0-39 0 0,0 0-20 0 0,0 1-67 0 0,0 0-208 0 0,0 0 197 0 0,0 0 61 0 0,0-1 45 0 0,0 1 52 0 0,0 0 63 0 0,0 27 377 0 0,0 0-54 0 0,0-1-52 0 0,-1 1-49 0 0,1 0-46 0 0,0 0-43 0 0,-1 0-41 0 0,1 0-38 0 0,-1 15 65 0 0,0 1-73 0 0,1-1-64 0 0,-1 0-54 0 0,1 6-36 0 0,0-1-42 0 0,4 111-12 0 0,0-92 14 0 0,-2-27 15 0 0,2 0 34 0 0,15 192-12 0 0,-14-154-99 0 0,1-1-58 0 0,-3-30-8 0 0,0 0-34 0 0,1 1-40 0 0,-1-1-43 0 0,2 4-260 0 0,-4-40 318 0 0,0 0-42 0 0,1 0-86 0 0,0 1-85 0 0,0 0-102 0 0,0 0-118 0 0,-2-9 237 0 0,3 6-267 0 0,-2-6 377 0 0,0 0-59 0 0,1 0-131 0 0,-2-2 161 0 0,1 0-38 0 0,0 0-41 0 0,0 0-45 0 0,0-1-50 0 0,0 1-52 0 0,0-1-153 0 0,1 0-56 0 0,0-1-193 0 0,1 0-504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3940 0 0,'2'-2'1137'0'0,"-1"1"-270"0"0,1-1-82 0 0,0 0-76 0 0,0 1-74 0 0,0-1-70 0 0,0 1-66 0 0,0-1-62 0 0,1 1-60 0 0,-1 0-54 0 0,1 0-51 0 0,0 0-49 0 0,0 0-43 0 0,-1 0-41 0 0,1 0-36 0 0,0 0-33 0 0,3-1-15 0 0,0 1-82 0 0,0 0-54 0 0,7-2-179 0 0,-5 2 156 0 0,-3 0 99 0 0,-1 0 60 0 0,-1 1 37 0 0,0-1 49 0 0,0 1 56 0 0,0 0 63 0 0,39-7-70 0 0,25 0 8 0 0,-49 6-84 0 0,0 1 1 0 0,13 2-115 0 0,11 6 246 0 0,-8 5-88 0 0,-3 4-61 0 0,-21-10-78 0 0,-1 1 0 0 0,1-1 0 0 0,3 6-19 0 0,-4-4-4 0 0,0 1 1 0 0,-1 1-1 0 0,1 0 4 0 0,-1 1-12 0 0,-1 1 1 0 0,0-1-1 0 0,0 2 1 0 0,-1-1-1 0 0,-1 1 1 0 0,1 5 11 0 0,3 15 7 0 0,-5 1 36 0 0,-3 2-14 0 0,-4 19 97 0 0,1-46-97 0 0,0 0 0 0 0,0-1 0 0 0,-1 1 0 0 0,0 0 0 0 0,0-1 0 0 0,-1 0 0 0 0,0 0 1 0 0,-2 2-30 0 0,-15 22 15 0 0,1-4 102 0 0,-16 16-117 0 0,17-23 6 0 0,-1-1-35 0 0,2-4-31 0 0,1 0-42 0 0,-2-2-47 0 0,0 0-56 0 0,0-1-63 0 0,0-2-70 0 0,-1 0-78 0 0,0-1-84 0 0,10-6 166 0 0,-14 5-378 0 0,17-7 454 0 0,-1-1-45 0 0,1-1 7 0 0,1 1-49 0 0,-1-1-57 0 0,1-1-66 0 0,-1 0-75 0 0,1-1-81 0 0,0 0-92 0 0,0-1-99 0 0,0-1-227 0 0,-2-3-670 0 0,8 6 1702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13 9225 0 0,'0'0'964'0'0,"0"0"-356"0"0,0 0-140 0 0,0 0-50 0 0,0 0 23 0 0,0 0-89 0 0,0 0-82 0 0,0 0-76 0 0,0 0-88 0 0,0 0-33 0 0,0 0 65 0 0,0 0 20 0 0,0 0 60 0 0,-15 18 284 0 0,-16 17-283 0 0,-2 5-69 0 0,24-29-141 0 0,1 0 1 0 0,1 1-1 0 0,0 0-9 0 0,1-2-19 0 0,2 0 0 0 0,0 0 0 0 0,0 0 0 0 0,1 1 0 0 0,-1 4 19 0 0,1 0-45 0 0,1 1 0 0 0,0-1-1 0 0,1 4 46 0 0,1 25-43 0 0,0-40 42 0 0,2 24-20 0 0,2 2-38 0 0,-1-20 16 0 0,0 1 0 0 0,0 0 1 0 0,1-1-1 0 0,0 0 0 0 0,1 0 0 0 0,0 0 0 0 0,2 2 43 0 0,-3-7-32 0 0,0 1 1 0 0,1-1-1 0 0,-1 1 0 0 0,1-1 0 0 0,0-1 1 0 0,3 3 31 0 0,-4-3-20 0 0,1-2 1 0 0,-1 1 0 0 0,0 0 0 0 0,1-1-1 0 0,3 1 20 0 0,20 4-48 0 0,4-7 41 0 0,-29-1 37 0 0,0 1 0 0 0,0-1 0 0 0,1 0 0 0 0,-1 0 0 0 0,0 0 0 0 0,0-1 0 0 0,1 0-30 0 0,0 0 48 0 0,0-1-1 0 0,-1 0 0 0 0,1 0 0 0 0,-1 0 1 0 0,0 0-1 0 0,0 0 0 0 0,0-1 1 0 0,0 0-1 0 0,0 1 0 0 0,-1-1 1 0 0,1 0-1 0 0,0-4-47 0 0,7-14 166 0 0,-3-1-50 0 0,-1 1-70 0 0,-2 1-90 0 0,1-19-304 0 0,-2-1-119 0 0,-4 0-121 0 0,-4-1-127 0 0,2 22 309 0 0,-2-1-34 0 0,0 1-33 0 0,-1 1-34 0 0,-2 0-36 0 0,0 0-35 0 0,-2 1-35 0 0,0 1-37 0 0,3 7 255 0 0,0 0 38 0 0,-10-7-268 0 0,-3 0 28 0 0,15 15 469 0 0,0-1-1 0 0,0 0 0 0 0,0 1 1 0 0,0 0-1 0 0,0 0 0 0 0,0 0 1 0 0,-1 1-1 0 0,1 0 0 0 0,-1 0 1 0 0,0 0 128 0 0,-18 1-528 0 0,15 1 238 0 0,-1 1-46 0 0,2-1-54 0 0,0 2-62 0 0,2-1 43 0 0,1 0-37 0 0,-9 6-1016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5977 0 0,'0'0'916'0'0,"0"0"-340"0"0,0 0-133 0 0,0 0-48 0 0,0 0 43 0 0,0 0-117 0 0,0 0-104 0 0,0 1-88 0 0,0-1-73 0 0,0 0-52 0 0,0 1-75 0 0,0 1-122 0 0,0 0 135 0 0,0-1 44 0 0,0 1 68 0 0,0 22 413 0 0,0 0-57 0 0,0 0-56 0 0,0 0-50 0 0,-1 0-46 0 0,1 0-42 0 0,0-1-38 0 0,-1 1-33 0 0,0 19 47 0 0,0 0-69 0 0,-5 97 107 0 0,3-79-57 0 0,-2 56 134 0 0,3 1-95 0 0,2-59-151 0 0,1 0-34 0 0,0-1-37 0 0,1 0-42 0 0,-2-50-93 0 0,0 0 35 0 0,1 8-20 0 0,-1-4 100 0 0,0 0 46 0 0,1 12 111 0 0,1 22 207 0 0,-2-30-280 0 0,1-1-65 0 0,-1-2-65 0 0,1-1-74 0 0,-1 1-88 0 0,0 0-100 0 0,1-3-29 0 0,-1 1-86 0 0,0 0-94 0 0,0-1-102 0 0,0 1-107 0 0,0-1-117 0 0,0 1-124 0 0,0-6 450 0 0,0 0-33 0 0,0-3-401 0 0,0-1-553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1 191 1540 0 0,'0'0'1320'0'0,"0"0"-835"0"0,0 0 395 0 0,0 0 1248 0 0,0 0-1528 0 0,0 0-56 0 0,0 0-52 0 0,0 0-72 0 0,0 0-68 0 0,0 0-59 0 0,0 0-55 0 0,0 0-46 0 0,0 0-41 0 0,0 0-34 0 0,0 0 13 0 0,0 0-56 0 0,0 0-40 0 0,0 0-43 0 0,0 0-12 0 0,0 0 57 0 0,0 0 104 0 0,0 0 79 0 0,0 0 306 0 0,2-1-283 0 0,15-6-42 0 0,1-1-124 0 0,22-8 53 0 0,1 1 0 0 0,7 0-129 0 0,-12 4-82 0 0,48-14 96 0 0,-59 18-43 0 0,0 0-54 0 0,1-1-74 0 0,-1 1-96 0 0,-9 2 21 0 0,1 0-59 0 0,0 0-64 0 0,0 0-70 0 0,-3 1 11 0 0,1 0-56 0 0,-1 0-62 0 0,0 0-64 0 0,0 0-68 0 0,1 0-71 0 0,-1 0-76 0 0,1 0-80 0 0,-7 2 149 0 0,1 0-72 0 0,1-1-233 0 0,6-2-600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7969 0 0,'0'0'862'0'0,"0"0"-330"0"0,0 0-137 0 0,0 0-60 0 0,0 0 147 0 0,0 0-97 0 0,0 1-84 0 0,0 0-73 0 0,0-1-71 0 0,0 2-43 0 0,0 0 8 0 0,0 3 58 0 0,0-3-86 0 0,0 0 48 0 0,1 21 159 0 0,0 0-55 0 0,0 0-46 0 0,1 0-37 0 0,0 15 47 0 0,0 19 55 0 0,-1 42-80 0 0,2 52 46 0 0,2 101 143 0 0,-4-158-354 0 0,1 1-48 0 0,1 0-50 0 0,0-1-48 0 0,-1-56-63 0 0,-1-23 117 0 0,0-1-36 0 0,0 5-129 0 0,-1-3-77 0 0,0-8 108 0 0,0 0-39 0 0,-1 5-258 0 0,1-6 203 0 0,-1-1-36 0 0,1 1-38 0 0,-1-1-40 0 0,0 1-42 0 0,0-1-44 0 0,1-5 395 0 0,0 1-55 0 0,0-1-49 0 0,0 0-45 0 0,-1 1-201 0 0,1 0-75 0 0,0 0-180 0 0,-1 1-450 0 0,0-2-30 0 0,-1 0 427 0 0,1-2 170 0 0,-1 0 55 0 0,1 0-685 0 0,1-3-730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1 238 7921 0 0,'0'0'796'0'0,"0"0"-100"0"0,0 0-94 0 0,0-1-89 0 0,0 1-82 0 0,0 0-76 0 0,0 0-70 0 0,0 0-65 0 0,0 0-66 0 0,0 0-46 0 0,0-1-41 0 0,0 1-35 0 0,1 0-46 0 0,-1-1-63 0 0,1 0-333 0 0,0 0 304 0 0,-1 0 100 0 0,1 1 44 0 0,-1 0 51 0 0,1-1 61 0 0,6-4-119 0 0,0 0 38 0 0,8-4 164 0 0,0 1 79 0 0,23-8 494 0 0,-27 11-601 0 0,1 0-47 0 0,-3 2-80 0 0,0 0-42 0 0,-1-1-50 0 0,1 0-55 0 0,18-7 145 0 0,0 0-63 0 0,1-1-62 0 0,-1 1-65 0 0,1 0-66 0 0,0 0-66 0 0,0 1-69 0 0,-1 0-70 0 0,2 0-71 0 0,-1 0-71 0 0,0 1-75 0 0,0 0-73 0 0,1 1-78 0 0,-1 1-76 0 0,0 0-79 0 0,1 1-80 0 0,-5 1-69 0 0,10 0-637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161 193 6749 0 0,'-7'5'681'0'0,"0"0"-51"0"0,0 0-49 0 0,0 0-48 0 0,0 1-44 0 0,0 0-44 0 0,0 0-39 0 0,1 0-39 0 0,-1 1-35 0 0,0 0-34 0 0,-6 7 208 0 0,1 0-108 0 0,0 1-87 0 0,2 0-79 0 0,1 1-49 0 0,3-6-29 0 0,0 1-1 0 0,1 0 1 0 0,-3 9-154 0 0,2 3 232 0 0,4-9-57 0 0,0 0 40 0 0,3 39-394 0 0,0-42 157 0 0,1-1-1 0 0,0 1 0 0 0,3 6 23 0 0,3 6 13 0 0,4 0 34 0 0,2-1 37 0 0,3 0 38 0 0,22 19-6 0 0,-30-34-113 0 0,0 0 0 0 0,1 0 0 0 0,-1-1 0 0 0,1 0 0 0 0,0 0 0 0 0,7 1-3 0 0,-11-4-1 0 0,0-1 0 0 0,1 0 0 0 0,-1-1 0 0 0,1 1-1 0 0,-1-1 1 0 0,1 0 0 0 0,0-1 0 0 0,-1 0 0 0 0,1 0 0 0 0,0 0 0 0 0,3-1 1 0 0,-4 0 8 0 0,0-1 0 0 0,0 1 0 0 0,0-1 0 0 0,-1 0 0 0 0,1-1 0 0 0,0 0 0 0 0,-1 1 0 0 0,5-4-8 0 0,16-13-19 0 0,0-3-41 0 0,21-27-161 0 0,-10 0-60 0 0,-23 27 92 0 0,-1 0 0 0 0,-1-1 0 0 0,-1-1 0 0 0,4-10 189 0 0,-8 12-105 0 0,-1-1-49 0 0,-2 0-46 0 0,-1 0-41 0 0,-2-4-94 0 0,-2-1-43 0 0,-5-12-252 0 0,-4 0-50 0 0,5 27 330 0 0,0 1 1 0 0,0-1-1 0 0,-2 1 1 0 0,-6-11 349 0 0,6 13-290 0 0,-1-1 0 0 0,0 1 1 0 0,-3-1 289 0 0,-23-20-630 0 0,14 18 360 0 0,0 1 37 0 0,-11-2-42 0 0,-1 4-88 0 0,20 7 147 0 0,0 0-1 0 0,-1 1 0 0 0,1 1 1 0 0,-1 0-1 0 0,1 1 0 0 0,-13 1 217 0 0,1 2-305 0 0,0 2 33 0 0,1 4 47 0 0,0 1 61 0 0,9-1 94 0 0,0 0 37 0 0,1 2 40 0 0,1 1 44 0 0,-4 6-205 0 0,2 1-115 0 0,2 1-122 0 0,2 2-127 0 0,-5 20-630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3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2720 0 0,'0'0'1859'0'0,"0"0"-1301"0"0,0 0-44 0 0,0 0 49 0 0,0 0-88 0 0,0 0-82 0 0,0 0-74 0 0,0 0-68 0 0,0 0-61 0 0,0 0-53 0 0,0 0-43 0 0,0 0-15 0 0,0 0-47 0 0,0 0 5 0 0,0 0 29 0 0,0 0 91 0 0,0 0 76 0 0,0 0 66 0 0,0 0-66 0 0,0 0-55 0 0,0 0-49 0 0,0 1 14 0 0,0 3-15 0 0,0-3-70 0 0,0 0 35 0 0,-1 14 284 0 0,0-1-110 0 0,0-3-127 0 0,-1 0-41 0 0,-2 12 9 0 0,-2 20-16 0 0,4-25 2 0 0,0 118 469 0 0,3-77-366 0 0,-1-15-94 0 0,1-1-56 0 0,0-15-2 0 0,2 12-27 0 0,0 0 7 0 0,-2-13 32 0 0,-1-24 35 0 0,0 0-37 0 0,1 4-36 0 0,0 13-219 0 0,0-17 198 0 0,-1 1 41 0 0,1 0 52 0 0,-1 0 64 0 0,0 0 76 0 0,0 0 89 0 0,1 0 99 0 0,-1 0 112 0 0,0-12-265 0 0,2-1-76 0 0,0 1-65 0 0,0-1-54 0 0,2-7-41 0 0,-1-7-87 0 0,0-40-179 0 0,6-1-44 0 0,-1 25 22 0 0,1 2 0 0 0,3-1 0 0 0,1 1 0 0 0,9-17 258 0 0,19-25-404 0 0,-21 45 182 0 0,5-2-64 0 0,-21 31 233 0 0,-1 1 0 0 0,1-1 0 0 0,1 1 0 0 0,-1-1 0 0 0,0 1 0 0 0,1 1-1 0 0,0-1 1 0 0,0 0 0 0 0,0 1 0 0 0,1 0 0 0 0,-1 1 0 0 0,2-1 53 0 0,3 1-252 0 0,-2 4 113 0 0,0 2 91 0 0,-1 3 70 0 0,0 2 69 0 0,6 16 197 0 0,-8-16-222 0 0,16 35 274 0 0,-4 1-61 0 0,-9-17-95 0 0,0-1 1 0 0,-2 1-1 0 0,-1 0 0 0 0,0 14-184 0 0,-2 26 362 0 0,-3-43-190 0 0,0 16 39 0 0,0-18-86 0 0,-1-1 1 0 0,-2 1 0 0 0,0 2-126 0 0,-6 8 197 0 0,8-24-31 0 0,1-5-39 0 0,-1-1 95 0 0,0-2 4 0 0,-1-1 79 0 0,2 0 149 0 0,0 0-92 0 0,0 0-108 0 0,0 0-109 0 0,0 0-82 0 0,0-1-23 0 0,0-1 21 0 0,7-15 41 0 0,2 1-119 0 0,0 1-91 0 0,1-1-67 0 0,7-13-220 0 0,1-1 37 0 0,1 0 50 0 0,8-8-577 0 0,17-19 885 0 0,-10 19-435 0 0,-16 20 176 0 0,0 0-34 0 0,1 1-41 0 0,0 1-48 0 0,-17 14 318 0 0,22-16-406 0 0,-10 12 201 0 0,-2 7-71 0 0,-6 5 256 0 0,-3 9 100 0 0,-3-10 6 0 0,9 35 349 0 0,1 16 71 0 0,-3 2-67 0 0,-6-2-160 0 0,-1 0-56 0 0,-1-18-47 0 0,-1 0 1 0 0,-3-1 0 0 0,-4 17-113 0 0,6-42-78 0 0,1-1 59 0 0,0 3 50 0 0,-2 6 65 0 0,0 3-25 0 0,1-8-108 0 0,0-3-78 0 0,1 1-101 0 0,-1-3-57 0 0,1 0-100 0 0,-1 0-113 0 0,1-5 197 0 0,1 0-33 0 0,1-5 104 0 0,-1 1 49 0 0,1 0 41 0 0,0-1 34 0 0,0 1 11 0 0,-1 2-136 0 0,1-3 100 0 0,0 1-65 0 0,0-1-92 0 0,0 1-112 0 0,0-1 145 0 0,0 0-35 0 0,0 1-39 0 0,0-1-42 0 0,0 0-133 0 0,0 1-69 0 0,0-1-74 0 0,0 0-79 0 0,0 0-197 0 0,0-1-76 0 0,0 0-271 0 0,0-2-711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1 243 7201 0 0,'0'0'968'0'0,"0"0"-419"0"0,0 0-274 0 0,3-2-58 0 0,4-4-63 0 0,7-6-64 0 0,25-18-71 0 0,31-24-119 0 0,-15 15 60 0 0,-10 12 90 0 0,-4 6 117 0 0,-19 11-31 0 0,1-1 39 0 0,-20 10-149 0 0,21-9 181 0 0,13-3 46 0 0,-31 11-178 0 0,1 0 0 0 0,-1 1-1 0 0,0 1 1 0 0,7-1-75 0 0,12 4 292 0 0,-23-3-249 0 0,0 1 1 0 0,0 0-1 0 0,0 0 1 0 0,0 0-1 0 0,-1 0 1 0 0,1 0-1 0 0,0 0 1 0 0,0 0-1 0 0,-1 0 1 0 0,1 1-1 0 0,-1-1 1 0 0,1 1-1 0 0,0 0-43 0 0,9 17 346 0 0,-1 7 21 0 0,-3 0-100 0 0,-2 4 191 0 0,-3 1-48 0 0,-2-1-44 0 0,-2 1-40 0 0,-3-1-39 0 0,-2-1-34 0 0,-12 30 158 0 0,0-13-158 0 0,-3-1-55 0 0,-7 8-14 0 0,-16 23 23 0 0,34-58-162 0 0,-29 48 126 0 0,-22 36-31 0 0,41-64-109 0 0,-11 30-31 0 0,27-55-43 0 0,0 0-1 0 0,1 1 0 0 0,0 3 44 0 0,-1 23-144 0 0,5-15-3 0 0,5-1-63 0 0,4-1-79 0 0,4-3-94 0 0,11 3-284 0 0,-7-10 158 0 0,-2-3 21 0 0,1 0-77 0 0,-6-5 164 0 0,0 0-41 0 0,1 0-45 0 0,-1 0-51 0 0,1 0-55 0 0,-1-1-58 0 0,0 0-62 0 0,0 0-69 0 0,7 2-475 0 0,6 3-685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7721 0 0,'0'2'714'0'0,"-1"0"-43"0"0,0 1-39 0 0,0 0-41 0 0,1-1-38 0 0,-1 1-38 0 0,1 0-36 0 0,-1-1-36 0 0,1 1-33 0 0,0 0-34 0 0,-1 3 282 0 0,1-1-120 0 0,1 1-109 0 0,0-1-102 0 0,1 0-93 0 0,0 0-84 0 0,1 0-75 0 0,1-1-65 0 0,0-1-58 0 0,2 0-49 0 0,0 0-39 0 0,23 1 398 0 0,-14-4-170 0 0,1-1-34 0 0,8 0-49 0 0,-12 1-49 0 0,-1 1-32 0 0,-8 0 137 0 0,-1 0 75 0 0,-1 0 65 0 0,-1 1 52 0 0,-1 0 239 0 0,-4 3 349 0 0,1-1-236 0 0,1-2-235 0 0,0-1-97 0 0,1 1-41 0 0,0-1-79 0 0,0 0-40 0 0,1 0-48 0 0,0 0-53 0 0,-9 3 329 0 0,0 1-52 0 0,-8 4 90 0 0,-1-1-111 0 0,1 0-93 0 0,0-3-73 0 0,18-5-369 0 0,-1 0 36 0 0,1-2-139 0 0,0 1 86 0 0,0-4-304 0 0,0 4 365 0 0,0 0-46 0 0,0 1-96 0 0,0-2-65 0 0,0 0-44 0 0,0 1-45 0 0,0-1-45 0 0,1-1-46 0 0,-1 1-47 0 0,1-1-46 0 0,0 0-48 0 0,2-3-544 0 0,0 0-97 0 0,2-3-374 0 0,2-4-986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2.246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2.309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8.015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8.078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7:01.351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21:37:01.414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6T18:53:28.518"/>
    </inkml:context>
    <inkml:brush xml:id="br0">
      <inkml:brushProperty name="width" value="0.2" units="cm"/>
      <inkml:brushProperty name="height" value="0.2" units="cm"/>
    </inkml:brush>
    <inkml:context xml:id="ctx1">
      <inkml:inkSource xml:id="inkSrc1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12-06T18:53:28.538"/>
    </inkml:context>
    <inkml:brush xml:id="br1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0 589 3180 0 0,'0'0'1217'0'0,"0"0"-506"0"0,0 0-339 0 0,0 0-67 0 0,0 0-79 0 0,0 0-86 0 0,0 0-95 0 0,0 0-47 0 0,0 0-150 0 0,0 0 40 0 0,0 0 95 0 0,0 0 89 0 0,0 0 122 0 0,0 0 137 0 0,0 0-116 0 0,0 4 2 0 0,1 20 213 0 0,1-2 138 0 0,2-1-1 0 0,1 2-567 0 0,0-3 311 0 0,1-2-49 0 0,7 26 333 0 0,-7-15-247 0 0,-1-3-132 0 0,-1-1-99 0 0,4 43 51 0 0,-4-1-59 0 0,-3 1-47 0 0,0 0-39 0 0,0 30-36 0 0,1-32-51 0 0,5 14 64 0 0,-1-37-52 0 0,14 60 5 0 0,-12-73-2 0 0,1 0-39 0 0,-4-16 58 0 0,0-1 0 0 0,1 0 1 0 0,0 1 29 0 0,-3-8-36 0 0,1-1 0 0 0,0 1 0 0 0,1 1 36 0 0,5 4-112 0 0,1-3-55 0 0,-7-7 42 0 0,0 1 36 0 0,4-2 6 0 0,-1-2 104 0 0,0-3 73 0 0,-4 3 9 0 0,0-1 0 0 0,0 0 1 0 0,0 0-1 0 0,2-3-103 0 0,0-1 129 0 0,-5 7-124 0 0,12-18 241 0 0,-1 0-59 0 0,0-2-50 0 0,-1 1-41 0 0,4-13-5 0 0,7-16-24 0 0,-11 27-33 0 0,25-67 163 0 0,0-14-197 0 0,-15 37 114 0 0,-2 0 51 0 0,-14 52 13 0 0,-1 1-58 0 0,3-10-14 0 0,4-29 20 0 0,-7 35-26 0 0,-1 0 72 0 0,0 2 61 0 0,-1 0 93 0 0,0-1 109 0 0,-1 8-170 0 0,0 0 33 0 0,0 7-110 0 0,0 0-126 0 0,0 0-34 0 0,0 1-712 0 0,0 2 283 0 0,0-1 123 0 0,0 0 67 0 0,0-2 118 0 0,0 1 39 0 0,0 4-209 0 0,0 1 59 0 0,1 0 54 0 0,0-1 46 0 0,0 1 32 0 0,1 0 44 0 0,0 2 38 0 0,1 4 51 0 0,2 4-1 0 0,-3-5-118 0 0,29 107 54 0 0,-5-40-52 0 0,-18-55 39 0 0,1 2-77 0 0,1-1 0 0 0,3 3 94 0 0,4 6-31 0 0,4-2-98 0 0,2-2-80 0 0,-17-23 118 0 0,1 0-1 0 0,-1 0 1 0 0,3 1 91 0 0,-6-5-21 0 0,0-1 0 0 0,0 1-1 0 0,0 0 1 0 0,0-1-1 0 0,0 0 1 0 0,1 0 21 0 0,14 3-51 0 0,-7-3 51 0 0,-1-3 37 0 0,0-1 44 0 0,-1-3 54 0 0,-2-1 67 0 0,1 0 0 0 0,-1-1 0 0 0,4-5-202 0 0,-2 0 247 0 0,0 0 0 0 0,0-2-247 0 0,2-6 194 0 0,0-2-40 0 0,-1 1-44 0 0,-1 0-49 0 0,-4 11-50 0 0,11-29 92 0 0,24-74 54 0 0,-26 65-44 0 0,-3 5-11 0 0,1-20-102 0 0,-6 10 0 0 0,0 0-43 0 0,-4-9 45 0 0,-4-31 79 0 0,-4 42 116 0 0,0 17-1 0 0,-3 7 29 0 0,-1 1 74 0 0,8 22-282 0 0,-1-1 46 0 0,-8-10 235 0 0,4 8-189 0 0,-1 2-100 0 0,2 4-86 0 0,1 0-86 0 0,4 2 47 0 0,0 0 0 0 0,1-1 1 0 0,0 1-1 0 0,-1 0 0 0 0,1 0 0 0 0,-1 0 1 0 0,0 0-1 0 0,1 0 0 0 0,-1 1 0 0 0,1-1 0 0 0,0 0 1 0 0,-1 0-1 0 0,1 0 0 0 0,-1 0 0 0 0,1 0 1 0 0,-1 0 115 0 0,-4 5-1781 0 0,2 4 63 0 0,2-1 51 0 0,-1-4 479 0 0,1 9-1410 0 0,1-6 1482 0 0,0 5-636 0 0</inkml:trace>
  <inkml:trace contextRef="#ctx0" brushRef="#br0" timeOffset="1">1222 1362 3392 0 0,'0'0'1100'0'0,"0"0"-401"0"0,0 0-156 0 0,0 0-48 0 0,0 0 40 0 0,0 0-96 0 0,0 0-100 0 0,0 0-100 0 0,0 0-121 0 0,0 0-55 0 0,0 0-48 0 0,0 0-63 0 0,0 0-92 0 0,0 0 120 0 0,0 0 126 0 0,0 0 197 0 0,0 0 9 0 0,0 0-146 0 0,0 0-51 0 0,0 11-1 0 0,0 40 50 0 0,0-34-93 0 0,0 2 37 0 0,1 26 17 0 0,2-1-56 0 0,0 0-72 0 0,-2 0-83 0 0,-1-39 42 0 0,2 0-80 0 0,-2-3 20 0 0,1 0-32 0 0,-1 1-39 0 0,1-1-42 0 0,0 0-146 0 0,0 2-93 0 0,0-2-103 0 0,1 1-115 0 0,-1-1-304 0 0,1-1-106 0 0,0-1 150 0 0,2 1-531 0 0</inkml:trace>
  <inkml:trace contextRef="#ctx0" brushRef="#br0" timeOffset="2">1763 608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 0 94 0 0,0-1 75 0 0,0 1 71 0 0,1 0 37 0 0,5-4-151 0 0,-6 4 229 0 0,4-3-94 0 0,1 1-158 0 0,-5 4 167 0 0,-1-1 40 0 0,0 3 63 0 0,-1 1 81 0 0,-1 6 323 0 0,-4 0-48 0 0,4-8-266 0 0,-1 0 0 0 0,0 0 0 0 0,0 0 0 0 0,-1 0 0 0 0,1 0 0 0 0,-2 1-106 0 0,-3 2 267 0 0,-1-1 1 0 0,-1 1 0 0 0,0-1 0 0 0,-3 2-268 0 0,-2 1 386 0 0,11-6-248 0 0,0-1-43 0 0,2 1-38 0 0,0-2-34 0 0,0-1-65 0 0,1 0-92 0 0,2-2-52 0 0,2-4-310 0 0,-2 6 348 0 0,-1 1 23 0 0,3-6-206 0 0,2 0 54 0 0,2-1 0 0 0,7-2-67 0 0,-11 8 266 0 0,-1-1 0 0 0,1 2 0 0 0,0-1 0 0 0,-1 1-1 0 0,0-1 1 0 0,1 1 0 0 0,1 0 78 0 0,6-1-219 0 0,0 1-38 0 0,-1 4 246 0 0,-3 3 92 0 0,2 11 198 0 0,-7-13-182 0 0,1 4 71 0 0,-2-5-92 0 0,-1 0-1 0 0,0-1 1 0 0,0 1 0 0 0,-1 0 0 0 0,1-1-1 0 0,-1 1 1 0 0,0 0 0 0 0,-1 2-76 0 0,-5 6 225 0 0,-1 0-75 0 0,4-5-121 0 0,-2-1-39 0 0,1 1-45 0 0,0-2-49 0 0,-1 0-57 0 0,1 0-61 0 0,4-4 367 0 0,1 0-42 0 0,0 0-31 0 0,-1 0-64 0 0,1 1-61 0 0,-1-1-56 0 0,0 1-53 0 0,1-1-48 0 0,-1 0-45 0 0,1 0-41 0 0,-1 0-106 0 0,0 0-46 0 0,0 0-558 0 0,1 0 14 0 0,-1-4-1413 0 0,1 0 1211 0 0,0-4-712 0 0</inkml:trace>
  <inkml:trace contextRef="#ctx0" brushRef="#br0" timeOffset="3">1840 1289 1292 0 0,'0'0'1024'0'0,"0"0"860"0"0,0 0-1280 0 0,0 0-64 0 0,0 0-62 0 0,0 0-57 0 0,0 0-54 0 0,0 0-50 0 0,0 0-43 0 0,0 0-38 0 0,0 0 75 0 0,0 0 59 0 0,0 0 167 0 0,0 0-18 0 0,0 0-246 0 0,0 0-142 0 0,0 0-57 0 0,0 0-102 0 0,0 0-60 0 0,0 0-99 0 0,5-2-95 0 0,0-1 275 0 0,3 0-59 0 0,-1 0-53 0 0,1 1-48 0 0,0 0-41 0 0,2 0-36 0 0,14 0-328 0 0,-18 3 585 0 0,-1 0 49 0 0,2 3 162 0 0,-6 7 325 0 0,-2-9-437 0 0,1 7 276 0 0,-2 0-65 0 0,-1-1-63 0 0,-4 0-66 0 0,0 0 6 0 0,-3 3 44 0 0,-3-2-57 0 0,8-6-70 0 0,-2 1 1 0 0,-13 5 76 0 0,13-7-81 0 0,-1 1 59 0 0,1-2 82 0 0,-1-1 104 0 0,8 0-116 0 0,0 0-104 0 0,0 0-52 0 0,0 0 13 0 0,0-3-61 0 0,0-3-95 0 0,-1 2-128 0 0,1-1-62 0 0,-1-3-313 0 0,3-2-417 0 0,6 6 399 0 0,0 1 229 0 0,1 2 95 0 0,2 0 41 0 0,-9 1 231 0 0,-1 0 1 0 0,0 1 0 0 0,0-1-1 0 0,0 0 1 0 0,-1 1 0 0 0,2-1-1 0 0,-1 0 1 0 0,0 0 0 0 0,0 0-1 0 0,-1 1 1 0 0,2-1 0 0 0,-1 0-1 0 0,-1 1 1 0 0,1-1 0 0 0,0 1-1 0 0,-1-1 1 0 0,2 0 0 0 0,-2 1-1 0 0,1-1 1 0 0,-1 1 0 0 0,1 0-1 0 0,-1-1 1 0 0,1 0 0 0 0,-1 1-1 0 0,0-1 1 0 0,0 1 0 0 0,2 0-1 0 0,-2-1 1 0 0,0 1 0 0 0,0-1-1 0 0,0 1-18 0 0,2 10 247 0 0,-2-2-62 0 0,0-7-133 0 0,0 2 87 0 0,0 2 97 0 0,0-5-162 0 0,0 0-1 0 0,0 0 0 0 0,0 1 1 0 0,0-1-1 0 0,-1 0 0 0 0,1 0 1 0 0,-1 0-1 0 0,1 0 1 0 0,-2 0-1 0 0,1 0 0 0 0,0 0-73 0 0,-8 3 291 0 0,5-2-133 0 0,1-1-41 0 0,-2 0-39 0 0,0 0-39 0 0,1 0-37 0 0,-1-1-35 0 0,0 1-35 0 0,1-1-32 0 0,-4-1-195 0 0,-1-1-116 0 0,3-2-105 0 0,1-1-96 0 0,1-11-1417 0 0,4 8 959 0 0,1 0-48 0 0,0 1 143 0 0,-1 1-44 0 0,0 0-11 0 0,0-2-588 0 0</inkml:trace>
  <inkml:trace contextRef="#ctx0" brushRef="#br0" timeOffset="4">2134 702 3392 0 0,'0'0'1407'0'0,"0"0"-566"0"0,0 0-202 0 0,0 0-85 0 0,0 0-103 0 0,0 0-95 0 0,0 0-139 0 0,0 0-35 0 0,0 0 107 0 0,0 0 70 0 0,0 0-109 0 0,0 0 73 0 0,0 0 11 0 0,0 0 118 0 0,0 0 86 0 0,0 0-304 0 0,0 0-75 0 0,0 0-107 0 0,0 0-81 0 0,0 0-137 0 0,-2 0-91 0 0,1 0-45 0 0,2 0-1 0 0,12 0 92 0 0,0-1 92 0 0,0 0 81 0 0,0-1 67 0 0,2-1 79 0 0,1 0 61 0 0,29-8 492 0 0,-20 4-357 0 0,-12 4-200 0 0,-1 0-47 0 0,31-6 237 0 0,-1-1-44 0 0,8-1-18 0 0,-1 0-61 0 0,0 0-62 0 0,1 1-66 0 0,0 1-65 0 0,-1 1-68 0 0,1 1-70 0 0,-1 2-71 0 0,-43 4 5 0 0,0 1-48 0 0,-1 0-69 0 0,0 0-87 0 0,-2 0-96 0 0,-2 0 126 0 0,-1 0 41 0 0,0 0 38 0 0,1 0 36 0 0,-1 1-186 0 0,0 0 116 0 0,0-1 110 0 0,0 0 69 0 0,0 2-10 0 0,0 0-86 0 0,-1-1 125 0 0,1-1-76 0 0,0 0 107 0 0,-4 8-1394 0 0,3-5 1112 0 0,-2 1-347 0 0,0-3 320 0 0,2 1-44 0 0,-6 2-561 0 0,-4 1-670 0 0</inkml:trace>
  <inkml:trace contextRef="#ctx0" brushRef="#br0" timeOffset="5">2465 1269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0,2-2-70 0 0,-1 2 34 0 0,13-2 5 0 0,0 2 48 0 0,-1 0 43 0 0,0 0 37 0 0,18-3 59 0 0,39-10 194 0 0,-45 5-227 0 0,-12 3-62 0 0,0-2 63 0 0,30-11 162 0 0,-25 8-147 0 0,-8 5-58 0 0,1 0-55 0 0,-2 0-35 0 0,0 0-54 0 0,0 0-61 0 0,0 0-69 0 0,0 0-77 0 0,-1 0-82 0 0,1 1-91 0 0,0-3-99 0 0,-5 5 94 0 0,-1 1-82 0 0,-1 1-83 0 0,0-2-86 0 0,0 2 103 0 0,-1 0-45 0 0,0 0-197 0 0,-1 0-532 0 0</inkml:trace>
  <inkml:trace contextRef="#ctx0" brushRef="#br0" timeOffset="6">3649 520 5420 0 0,'0'0'1166'0'0,"0"0"-816"0"0,0 0-33 0 0,0 0 24 0 0,0 0-60 0 0,0 0-56 0 0,0 0-52 0 0,0 0 9 0 0,0 0-44 0 0,0 0 22 0 0,0 0-38 0 0,0 0 38 0 0,0 0 258 0 0,0 0 61 0 0,0 0-292 0 0,-1 0-61 0 0,1 0-51 0 0,-1 0-43 0 0,1 1-56 0 0,-1 0-184 0 0,1 7 91 0 0,-1 0 38 0 0,0 9 17 0 0,0 3 120 0 0,-2 10 194 0 0,0 0 39 0 0,1-11-160 0 0,2-2-104 0 0,-1-1-106 0 0,1 16 145 0 0,0 1 65 0 0,2 73 486 0 0,1-61-390 0 0,-2-18-137 0 0,2 0-49 0 0,-1-6-41 0 0,2 0 36 0 0,1 1 75 0 0,1 0 1 0 0,1 1-112 0 0,4 5 65 0 0,2 5-79 0 0,0-11-35 0 0,-3-8-15 0 0,5 3-102 0 0,-7-10 32 0 0,0-1-43 0 0,1-4-48 0 0,-1-2 118 0 0,0-2 92 0 0,-1-3 69 0 0,-3 2 22 0 0,0-1 0 0 0,-1 1 0 0 0,0-1 0 0 0,1 0-76 0 0,3-5 102 0 0,-4 5-75 0 0,11-14 190 0 0,-3-1-57 0 0,5-11 1 0 0,-2-1-65 0 0,-2 4-39 0 0,9-21-13 0 0,5-28 77 0 0,-4-2-7 0 0,-10 27-85 0 0,-7 32 34 0 0,4-28-43 0 0,-6 30 55 0 0,-2-1 107 0 0,-1 9-39 0 0,1 0 42 0 0,-1 8 14 0 0,0 1-40 0 0,0-1 54 0 0,1 2-115 0 0,-1 0-88 0 0,1 6-267 0 0,-1 52 215 0 0,2 98 22 0 0,0-112 43 0 0,4-2-1 0 0,5 25-22 0 0,6 2 38 0 0,-7-36-73 0 0,3 0-49 0 0,-1-6 40 0 0,2 0-51 0 0,15 27-206 0 0,-20-40 177 0 0,0-1 0 0 0,1 0 0 0 0,1 0 0 0 0,0-1 0 0 0,0-1-1 0 0,7 4 125 0 0,-18-15-3 0 0,4 2-48 0 0,0 0 1 0 0,0 0 0 0 0,1 0-1 0 0,0 1 51 0 0,2-1-23 0 0,0-2 38 0 0,0-1 50 0 0,-1-3 64 0 0,-4 0-27 0 0,1 1-1 0 0,0-1 1 0 0,-1 0 0 0 0,0 0-1 0 0,1 0 1 0 0,-2 0 0 0 0,1-1-1 0 0,0 1-101 0 0,1-3 129 0 0,5-8 133 0 0,0-1-41 0 0,0 0-39 0 0,-1 0-35 0 0,6-16 59 0 0,-1-1-93 0 0,-3 6-69 0 0,13-46 3 0 0,-13 41 1 0 0,10-45 88 0 0,0-20-136 0 0,-9 22-14 0 0,-8 38-343 0 0,-1-13 357 0 0,-2 14-121 0 0,1 12 85 0 0,0 0 51 0 0,-2 0 50 0 0,1 12-63 0 0,-1 4-41 0 0,1 0-50 0 0,1 6 140 0 0,0 0-35 0 0,0-1-82 0 0,-1 1-120 0 0,1 0-108 0 0,0 0-94 0 0,0 1-82 0 0,0 0-70 0 0,0 0-55 0 0,0 1-497 0 0,0 3-1591 0 0,0-3 1913 0 0,0 1 63 0 0,0-1 215 0 0,1 0 61 0 0,-1 0 73 0 0,0 0 82 0 0,0 0 93 0 0,0 0 103 0 0,0-1 114 0 0,0 1 123 0 0,0 9-2611 0 0,0 9 126 0 0</inkml:trace>
  <inkml:trace contextRef="#ctx0" brushRef="#br0" timeOffset="7">4569 1288 8569 0 0,'0'0'661'0'0,"0"3"-287"0"0,-3 8-179 0 0,-13 48 92 0 0,8-27 97 0 0,5-14 152 0 0,1-1 0 0 0,1 10-536 0 0,0-9 261 0 0,1 0-83 0 0,0-3-115 0 0,1-9 0 0 0,-1 1 0 0 0,1-1 0 0 0,1 5-63 0 0,2 4 49 0 0,2-1-36 0 0,1 0-41 0 0,2-1-46 0 0,1-2-48 0 0,2 0-54 0 0,5-2-7 0 0,1-4 58 0 0,0-5 49 0 0,-1-4 42 0 0,-12 3 37 0 0,0-1-1 0 0,0 1 1 0 0,-1-2 0 0 0,4-1-3 0 0,-2 0 21 0 0,0 0 0 0 0,-1 0-1 0 0,1 0 1 0 0,-1-1 0 0 0,2-1-21 0 0,3-5 18 0 0,-1-1 1 0 0,1 0 0 0 0,-2 1-1 0 0,1-2 1 0 0,2-6-19 0 0,-6 7 29 0 0,1 1 0 0 0,-2-1 0 0 0,0 0 1 0 0,-1 0-1 0 0,0-1 0 0 0,-1 1 0 0 0,0 0 1 0 0,-1-1-1 0 0,0 0 0 0 0,-1-3-29 0 0,-1 10 8 0 0,1 0-1 0 0,-1 1 1 0 0,0-1 0 0 0,-1 1-1 0 0,1-1 1 0 0,-2-2-8 0 0,1 3 0 0 0,0 1 0 0 0,-1 0 0 0 0,1 0-1 0 0,-1 0 1 0 0,0 0 0 0 0,0 0-13 0 0,0 1-1 0 0,0 0 0 0 0,0-1 0 0 0,-2 1 14 0 0,1-1-33 0 0,0 2 1 0 0,0-1-1 0 0,-1 1 0 0 0,0-1 33 0 0,-1 0-50 0 0,-1 1 1 0 0,1 0-1 0 0,0 0 0 0 0,-1 0 0 0 0,1 0 0 0 0,0 1 0 0 0,-1 1 0 0 0,-2-1 50 0 0,-17 1-230 0 0,4 3-53 0 0,12 0 98 0 0,-1 1-34 0 0,1 0-40 0 0,1 1-44 0 0,0 0-48 0 0,1 2-52 0 0,1-1-154 0 0,3-1 123 0 0,0-2 7 0 0,0 2-81 0 0,2-2 9 0 0,-1 1-81 0 0,1-1-91 0 0,-1 1-104 0 0,1 0 43 0 0,0 0-62 0 0,0 1-218 0 0,-1 2-573 0 0,3-7 1515 0 0</inkml:trace>
  <inkml:trace contextRef="#ctx0" brushRef="#br0" timeOffset="8">5602 1093 3664 0 0,'0'0'883'0'0,"0"-2"-93"0"0,0 2-88 0 0,0 0-82 0 0,-1 0-79 0 0,1 0-73 0 0,-1 0-68 0 0,1 0-64 0 0,-1 0-10 0 0,1-2-77 0 0,0 2-67 0 0,-1 0-60 0 0,1 0-43 0 0,-1-1-59 0 0,1 1-55 0 0,0 0-84 0 0,24 0 72 0 0,1 0 109 0 0,-4 0 58 0 0,0-2 44 0 0,47-2 507 0 0,-40 0-412 0 0,1 0-74 0 0,-14 3-136 0 0,-1-3-36 0 0,40-5 214 0 0,0-3-53 0 0,-1 1-49 0 0,1 0-42 0 0,0 0-39 0 0,-1-1-33 0 0,53-14-67 0 0,-98 24 0 0 0,10-1 19 0 0,-13 1-6 0 0,-1 0-42 0 0,-1 2-8 0 0,0 0-34 0 0,-1 0-39 0 0,0 0-44 0 0,-3 0 77 0 0,-1 0-37 0 0,-1 0-269 0 0,1 2-107 0 0,0-2-79 0 0,-3 2-730 0 0,2-2 278 0 0,-2 0-589 0 0,5 0 1662 0 0</inkml:trace>
  <inkml:trace contextRef="#ctx0" brushRef="#br0" timeOffset="9">7422 553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2 21 0 0,0 14 313 0 0,-1-1-64 0 0,-1 1-57 0 0,0 0-46 0 0,-1 3-28 0 0,-1 0-39 0 0,-8 39 5 0 0,7-37-5 0 0,-7 26 120 0 0,-2 0-167 0 0,-1-3 81 0 0,-2 0 0 0 0,-7 6-81 0 0,5-12 74 0 0,-3-1 0 0 0,-13 15-74 0 0,12-20 143 0 0,-16 14-143 0 0,25-30-37 0 0,-3 0 69 0 0,8-7 28 0 0,-2-1-1 0 0,1 0 1 0 0,-1 1 0 0 0,-4 0-60 0 0,-12 4 39 0 0,13-9-58 0 0,1 0-35 0 0,-2-2-41 0 0,1-1-47 0 0,-1-3-55 0 0,0 0-60 0 0,-4-6-97 0 0,1-3 69 0 0,3-2 55 0 0,1-3 42 0 0,4 3-14 0 0,1-1 1 0 0,0 0-1 0 0,-6-14 202 0 0,4 2-112 0 0,2-1 42 0 0,4 8 32 0 0,0-1-1 0 0,2 2 1 0 0,-1-16 38 0 0,3-5-86 0 0,2 15 1 0 0,0 1-37 0 0,3-4 67 0 0,2 2-43 0 0,-1 7-45 0 0,1 1 1 0 0,1-1-1 0 0,8-13 143 0 0,4-1-145 0 0,-9 19 67 0 0,-1 0-1 0 0,11-11 79 0 0,-8 13 9 0 0,1 1 59 0 0,0 1 79 0 0,1 3 98 0 0,-10 5-50 0 0,0 0-42 0 0,4 0 52 0 0,-1 1-107 0 0,-5 0-88 0 0,0 0 0 0 0,-1 0 0 0 0,1 0-1 0 0,0 1 1 0 0,0-1 0 0 0,-1 1-1 0 0,1-1 1 0 0,0 1 0 0 0,0 0 0 0 0,-1 0-10 0 0,7 4 99 0 0,5 6 338 0 0,-1 0 0 0 0,1 3-437 0 0,11 13 543 0 0,-11-9-239 0 0,1 0-36 0 0,-1 0-46 0 0,-1 0-54 0 0,1 0-64 0 0,0 0-68 0 0,28 36 101 0 0,-10-15 82 0 0,3-1 0 0 0,6 2-219 0 0,2-2 87 0 0,3-3-92 0 0,-22-18-42 0 0,1-2-36 0 0,1 0-40 0 0,1-2-45 0 0,-8-4-72 0 0,0-1 67 0 0,3 2 31 0 0,29 8-127 0 0,-32-12 140 0 0,-4-2 1 0 0,0 0-33 0 0,0 0-40 0 0,0-1-49 0 0,2 1-94 0 0,-1-1-79 0 0,2 0-89 0 0,-2-1-100 0 0,2-1-110 0 0,-2 1-121 0 0,-7-2 373 0 0,1 1-34 0 0,-1 0-35 0 0,0-1-37 0 0,1 0-540 0 0,5 0-698 0 0</inkml:trace>
  <inkml:trace contextRef="#ctx1" brushRef="#br1">8841 0,'0'7,"-1"1,-2-1,1 1,-1-1,-1 2,-6 16,-13 62,8 8,-7 29,15-91,-22 110,24-99,3-1,4 14,-1-52,-1-5</inkml:trace>
  <inkml:trace contextRef="#ctx1" brushRef="#br1" timeOffset="1">8334 1121,'0'0,"0"0,114 11,8 16,-17-2,48-13,-119-13,0-6,0-2,-1-4,1-5,0-3,15-17,-33 20</inkml:trace>
  <inkml:trace contextRef="#ctx1" brushRef="#br1" timeOffset="2">8593 1630,'4'10,"6"16,-1 1,-1 1,-2 0,0 0,-1 13,2 21,-2 63,-5-117,-1 5,2-12,1-6,14-47,40-124,-41 136,2 2,0 0,10-13,-18 36,2-1,0 1,2-2,-10 13,2-1,-1 0,1 1,-1 0,1 0,0 1,0-1,0 1,1 1,3-3,-7 4,0 1,0 0,0-1,0 1,0 0,0 0,0 0,0 0,-1 0,1 1,0-1,0 0,0 1,0 0,0-1,0 2,1 0,1 0,-2 0,0 0,1 0,0 1,-1-1,0 1,1 0,0 2,3 5,0 1,-1 1,1-1,-2 1,1 3,8 25,-2 2,-2-1,1 18,13 131,-17-136,-5-34,3 17,2 1,3 12,-6-36</inkml:trace>
  <inkml:trace contextRef="#ctx1" brushRef="#br1" timeOffset="3">10305 321,'0'0,"0"0,0 0,-7 1,-19 3,0-1,-1-1,-7-2,-81-6,59 2,-38-2,1 5,-15 5,68 2,1 2,-1 2,-36 16,51-18,45 15,-5-8,2-2,0-1,1 1,3 0,76 38,-53-29,295 165,-324-178,-1 0,0 1,-1 1,12 12,-20-18,0 0,-1 2,0-2,0 1,0 1,-1-1,1 1,-1 0,0-1,-1 1,0 1,0-2,0 5,-1 2,1-1,-2 1,0-1,0 1,-2-1,1 1,-1 0,-1-1,0 0,0 0,-4 7,-6 16,-2-1,-2 0,-4 5,-24 39,-2-2,-4-2,-57 64,-88 93,187-220,7-7,-2 0,2-1,-1 0,0 0,0 1,-3 0,8-4,-1 0,0 0,0 0,0 1,1-1,-1 1,0-1,0 0,0 1,1 0,4 1,26 4,-1 0,1-3,0-1,13-1,-21 0,93 0,19 0,9 9,-100-5,-1 2,1 3,-1 1,-1 3,10 6,22 15,-65-31</inkml:trace>
  <inkml:trace contextRef="#ctx1" brushRef="#br1" timeOffset="4">13925 1054,'9'0,"-6"0,61 0,0-4,-1-3,1-3,-1-4,-1-1,42-20,-97 32</inkml:trace>
  <inkml:trace contextRef="#ctx1" brushRef="#br1" timeOffset="5">14178 730,'2'4,"12"25,-2 1,0 0,3 19,-4-14,74 259,-43-142,-36-132,-2-7</inkml:trace>
  <inkml:trace contextRef="#ctx1" brushRef="#br1" timeOffset="6">14640 560,'0'0,"3"8,0-3,11 32,-2 2,-1 0,3 14,40 145,9 29,-47-181,-10-33</inkml:trace>
  <inkml:trace contextRef="#ctx1" brushRef="#br1" timeOffset="7">14735 1048,'8'-8,"-4"2,0 1,0 1,1 0,0 0,3-3,6-1,0-1,1 2,0 0,1 1,-1 1,0 1,1 0,0 1,0 1,0 0,0 2,4 0,-15 0,1 0,-1 2,1-1,0 0,-1 1,1 0,-1 1,0-1,0 0,4 4,-6-4,-1 0,1 0,-2 0,2 1,-1-1,-1 0,1 0,0 1,0 0,-1 0,0-1,1 1,-1 0,0 0,0 0,0 0,0 0,-1 0,1 1,-1-2,0 2,0 0,0 3,-1-1,1 0,-2 1,1-1,-1 0,0 0,0 0,0 0,-1 0,1 0,-1-1,0 0,-1 0,0 1,1-2,-2 1,1 0,-6 6,-1-2,0 1,0-1,0-1,-1 0,-9 4,15-8,-1-1,0 1,0-1,-1-1,2 0,-2 0,-1 0,5-2</inkml:trace>
  <inkml:trace contextRef="#ctx1" brushRef="#br1" timeOffset="8">15102 533,'15'2,"-6"1,1 0,-1 1,0 0,0 0,0 2,-1-1,1 1,-1 0,0 1,0 0,-1 0,3 4,2 4,0 1,-1-1,-1 2,0 0,-1 0,4 9,-5-4,0 1,-1 1,-1-1,-1 2,-1-2,0 2,-2-1,-1 1,-1 0,0-1,-2 1,-1 6,-1 0,-1-1,-1 1,-2-1,-1 0,-1-1,-1-1,-8 14,10-23,-2 0,-5 6,3-7</inkml:trace>
  <inkml:trace contextRef="#ctx1" brushRef="#br1" timeOffset="9">12774 733,'0'0,"1"8,0 0,0 0,1-1,-1 2,3 2,-1 4,14 45,8 14,8 31,-31-98</inkml:trace>
  <inkml:trace contextRef="#ctx1" brushRef="#br1" timeOffset="10">12626 733,'8'-3,"78"-20,1 4,31 1,-81 13,-9 2</inkml:trace>
  <inkml:trace contextRef="#ctx1" brushRef="#br1" timeOffset="11">13469 811,'-8'10,"7"-6,-40 64,4 2,1 6,0 5,-15 57,40-105,7-21,2-7,0 1,0-1,0 0,0 0,-2 3,4-8</inkml:trace>
  <inkml:trace contextRef="#ctx1" brushRef="#br1" timeOffset="12">13147 903,'12'8,"-5"-4,27 18,-1 3,-1 0,-1 3,24 27,-20-14,-1 1,-2 2,14 26,-33-50</inkml:trace>
  <inkml:trace contextRef="#ctx1" brushRef="#br1" timeOffset="13">11250 500,'-10'1,"-18"3,0 0,0 3,1 1,0 1,0 1,2 1,-13 8,35-17,0 0,1-1,-1 1,0 0,1 1,0-1,0 0,0 1,-1-1,1 1,1 0,-1 0,1-1,-1 1,2 0,-1 0,0 0,0-1,1 1,0 0,-1 0,1 0,0 0,0 0,0 0,1-1,-1 2,6 31,1-1,5 13,5 26,-4-4,4 63,-9-50,1 9,-2 54,-9-79,-4-1,-4 19,5-43,3-20,1 0,1 10,0-6,1-24,0 0,0 0,0 0,-1 0,1 0,0 0,0 0,0 0,0 0,0 0,0-1,0 1,0 0,1-1,4 4,1-1,0 0,0-1,0 1,7 1,37 3,-32-4,-8-2,77 11,18 9,-93-18</inkml:trace>
  <inkml:trace contextRef="#ctx1" brushRef="#br1" timeOffset="14">11593 731,'-9'8,"3"1,1-1,-1 0,1 1,1 0,0 0,0 0,-1 8,-3 8,1 1,1 10,0-1,2 1,2 0,0 20,4 0,7 51,-6-84,1 1,1 0,0 0,2-1,2 2,-5-14,0-1,1 0,0-1,1 1,-1-1,1 0,1-1,0 1,0-1,0 0,1-1,0 0,4 1</inkml:trace>
  <inkml:trace contextRef="#ctx1" brushRef="#br1" timeOffset="15">11865 977,'9'17,"12"34,-1-1,-2 5,19 48,-27-77,1 0,0 0,2-2,14 21,-26-44,-1 0,1 0,-1-1,1 2,0-2,-1 1,1 0,0-1,0 1,0 0,0-1,0 1,-1-1,2 1,-2-1,1 0,1 1,-2-1,1 0,1 1,-1-2,0 1,0-1,0 1,0 0,0-1,0 1,0-1,0 1,0-1,0 0,0 1,0-2,-1 2,1-1,-1 0,2 0,-2 0,1 0,-1-1,5-7,0 0,-1-1,0 1,0-1,-1 0,1-7,4-20,-1-8,-3 21,0-7,-4 31,0 0,0-1,0 1,0 0,0 0,0 0,0 0,0 0,1 0,-1 0,0 0,0 0,0-1,0 1,0 0,0 0,0 0,1 0,-1 0,0-1,0 1,0 0,0 0,0 0,0 0,0 0,0 0,0 0,1 0,-1 0,0 0,0 0,0 0,0 0,0 0,0 0,0 0,0 0,0 0,1 0,-1 0,0 0,0 0,0 0,1 0,-1 0,0 0,0 0,0 0,0 1,0-1,0 0,0 0,0 0,0 0,0 0,0 1,0-1,1 0,-1 0,0 0,0 0,0 0,0 0,7 9,-6-8,13 19,10 20,-17-26,1-1,0 1,2-1,-1-1,1 0,4 3,-12-14,0 1,0 0,0-1,-1 0,1 0,0 0,0 0,0 1,0-2,1 1,-2 0,2-1,-1 0,0 0,0 1,0-1,1 0,0-1,0 1,0-1,0 0,0 0,0-1,-1 1,1 0,0-1,-1 0,0 0,1 0,-1 0,1 0,-1-1,6-7,1 0,-2-1,0 0,0 0,-1-1,0 0,-1 0,0 0,-1-1,1-1,5-26,-1 0,3-27,-11 58,2-10,0 1,-2-1,1 0,-2 0,0-1,-2 16,2 5</inkml:trace>
  <inkml:trace contextRef="#ctx1" brushRef="#br1" timeOffset="16">15896 1022,'4'-3,"-1"0,0 2,0-1,1-1,-1 3,0-1,1 1,0 0,9-3,99-33,113-32,-207 65,-6 0</inkml:trace>
  <inkml:trace contextRef="#ctx1" brushRef="#br1" timeOffset="17">16843 903,'1'5,"-1"-1,1 1,0-1,0 0,1 0,-1 1,1-1,-1 0,2 0,3 9,6 16,1 0,10 14,-19-35,0-1,1 1,1-2,-1 1,1-1,0 0,0 1,0-2,1 0,0 0,5 3,-9-6,0-1,1 0,0 1,0-2,0 2,-1-2,1 0,0 1,0-1,-1 0,2-1,-2 1,1 0,3-2,-2 0,1 0,-1 0,0 0,0-2,0 1,0 0,0 0,0-1,1-2,3-4,-1 1,0-1,0 0,-1-1,0 0,-1 0,-1 0,1-1,1-5,-6 15,4-16,-5 17,1 1,-1-1,1 0,-1 0,0 0,0 1,0-2,0 2,0-1,0-1,0 2,0-1,0 0,-1 0,1 0,-1 0,14 24,-1 1,-1 0,3 12,5 16,-1 12,-9-33,-3 1,1-1,-3 1,-1 1,-1-1,-2 0,-1 15,-1-25,0-1,-1 1,-2-1,1 0,-3 0,1 0,-2-1,0 0,-1-1,0 0,-7 9,6-15,1 0,0-1,-2 0,0 0,-11 8,15-14,-1 0,1-2,0 2,-1-2,0 0,-1 0,1-1,0 0,-1 0,-5 0,12-3,-1 0,0 1,0-1,0 0,1-1,-1 1,0 0,0-1,1 0,-1 0,0 0,1 0,-1 0,0 0,1-1,-1 0,1 0,-1 0,0-1,1 0,0 0,0 1,-1-2,1 2,1-2,-1 1,1-1,-2-2,-1-4,1-2,0 1,2 0,-1-1,0 1,2 0,-1-1,1 0,1-13,1 0,1 0,0 0,2 0,1 1,1-1,0 2,2 0,0 0,9-15,-8 19,1 1,0 0,2 1,-1 0,2 0,0 2,1 0,0 1,1 1,0 0,1 1,5-2,3 2</inkml:trace>
  <inkml:trace contextRef="#ctx1" brushRef="#br1" timeOffset="18">17619 433,'7'3,"1"-1,-2 1,2-2,-1 1,1-1,1 0,4 1,51 6,-23-3,30 7,-68-11,1-1,-1 2,1-1,-1 0,1 1,-1-1,0 1,1 0,-1 0,-1 0,1 1,0-1,0 1,-1-1,1 2,-1-1,0 0,1 0,-1 0,-1 0,1 2,0-2,0 4,5 19,0 1,-2 1,-1-1,1 25,-2-22,49 366,-34-276,-15-89,-1-1,-2 0,-1 2,1-27,-1 2,1-2,-1 1,-1-1,1 2,-1-2,1 0,-1 1,-1-1,1 0,-1 0,0 0,0-1,-3 4,2-2,-1-1,0-1,0 1,0-1,-1 0,0 0,1 0,-2-2,1 1,0 0,-4 0,-10 3,-1 0,0-3,0 1,-15-2,-11-1,-29-5,72 4</inkml:trace>
  <inkml:trace contextRef="#ctx1" brushRef="#br1" timeOffset="19">18743 1055,'0'0,"0"0,0 0,0 0,-121 0,116 0</inkml:trace>
  <inkml:trace contextRef="#ctx1" brushRef="#br1" timeOffset="20">19520 723,'0'1,"0"-1,-1 1,1 0,0-1,0 1,-1 0,1-1,0 1,0 0,-1-1,0 1,1-1,0 1,-1-1,-3 5,-32 54,3 3,-1 7,-9 17,27-54,-65 118,56-109,0-1,-18 19,33-47</inkml:trace>
  <inkml:trace contextRef="#ctx1" brushRef="#br1" timeOffset="21">19188 779,'117'137,"-38"-43,25 18,-64-73,2-2,0-1,2-3,24 12,-32-25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6T19:20:28.295"/>
    </inkml:context>
    <inkml:brush xml:id="br0">
      <inkml:brushProperty name="width" value="0.2" units="cm"/>
      <inkml:brushProperty name="height" value="0.2" units="cm"/>
    </inkml:brush>
    <inkml:context xml:id="ctx1">
      <inkml:inkSource xml:id="inkSrc6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12-06T19:20:28.310"/>
    </inkml:context>
    <inkml:brush xml:id="br1">
      <inkml:brushProperty name="width" value="0.1" units="cm"/>
      <inkml:brushProperty name="height" value="0.1" units="cm"/>
      <inkml:brushProperty name="color" value="#E71224"/>
      <inkml:brushProperty name="ignorePressure" value="1"/>
    </inkml:brush>
    <inkml:brush xml:id="br2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1796 768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 0 94 0 0,0-1 75 0 0,0 1 71 0 0,1 0 37 0 0,5-4-151 0 0,-6 4 229 0 0,4-3-94 0 0,1 1-158 0 0,-5 4 167 0 0,-1-1 40 0 0,0 3 63 0 0,-1 1 81 0 0,-1 6 323 0 0,-4 0-48 0 0,4-8-266 0 0,-1 0 0 0 0,0 0 0 0 0,0 0 0 0 0,-1 0 0 0 0,1 0 0 0 0,-2 1-106 0 0,-3 2 267 0 0,-1-1 1 0 0,-1 1 0 0 0,0-1 0 0 0,-3 2-268 0 0,-2 1 386 0 0,11-6-248 0 0,0-1-43 0 0,2 1-38 0 0,0-2-34 0 0,0-1-65 0 0,1 0-92 0 0,2-2-52 0 0,2-4-310 0 0,-2 6 348 0 0,-1 1 23 0 0,3-6-206 0 0,2 0 54 0 0,2-1 0 0 0,7-2-67 0 0,-11 8 266 0 0,-1-1 0 0 0,1 2 0 0 0,0-1 0 0 0,-1 1-1 0 0,0-1 1 0 0,1 1 0 0 0,1 0 78 0 0,6-1-219 0 0,0 1-38 0 0,-1 4 246 0 0,-3 3 92 0 0,2 11 198 0 0,-7-13-182 0 0,1 4 71 0 0,-2-5-92 0 0,-1 0-1 0 0,0-1 1 0 0,0 1 0 0 0,-1 0 0 0 0,1-1-1 0 0,-1 1 1 0 0,0 0 0 0 0,-1 2-76 0 0,-5 6 225 0 0,-1 0-75 0 0,4-5-121 0 0,-2-1-39 0 0,1 1-45 0 0,0-2-49 0 0,-1 0-57 0 0,1 0-61 0 0,4-4 367 0 0,1 0-42 0 0,0 0-31 0 0,-1 0-64 0 0,1 1-61 0 0,-1-1-56 0 0,0 1-53 0 0,1-1-48 0 0,-1 0-45 0 0,1 0-41 0 0,-1 0-106 0 0,0 0-46 0 0,0 0-558 0 0,1 0 14 0 0,-1-4-1413 0 0,1 0 1211 0 0,0-4-712 0 0</inkml:trace>
  <inkml:trace contextRef="#ctx0" brushRef="#br0" timeOffset="1">1873 1451 1292 0 0,'0'0'1024'0'0,"0"0"860"0"0,0 0-1280 0 0,0 0-64 0 0,0 0-62 0 0,0 0-57 0 0,0 0-54 0 0,0 0-50 0 0,0 0-43 0 0,0 0-38 0 0,0 0 75 0 0,0 0 59 0 0,0 0 167 0 0,0 0-18 0 0,0 0-246 0 0,0 0-142 0 0,0 0-57 0 0,0 0-102 0 0,0 0-60 0 0,0 0-99 0 0,5-2-95 0 0,0-1 275 0 0,3-1-59 0 0,-1 1-53 0 0,1 1-48 0 0,0-1-41 0 0,2 1-36 0 0,14 0-328 0 0,-18 3 585 0 0,-1 0 49 0 0,2 4 162 0 0,-6 7 325 0 0,-2-10-437 0 0,1 9 276 0 0,-2-2-65 0 0,-1 0-63 0 0,-4 0-66 0 0,0 0 6 0 0,-3 3 44 0 0,-3-2-57 0 0,8-7-70 0 0,-2 2 1 0 0,-13 5 76 0 0,13-7-81 0 0,-1-1 59 0 0,1-1 82 0 0,-1 0 104 0 0,8-1-116 0 0,0 0-104 0 0,0 0-52 0 0,0-1 13 0 0,0-1-61 0 0,0-5-95 0 0,-1 2-128 0 0,1 0-62 0 0,-1-4-313 0 0,3-2-417 0 0,6 6 399 0 0,0 2 229 0 0,1 2 95 0 0,2 0 41 0 0,-9 1 231 0 0,-1 0 1 0 0,0 1 0 0 0,0-1-1 0 0,0 0 1 0 0,-1 0 0 0 0,2 0-1 0 0,-1 0 1 0 0,0 1 0 0 0,0-1-1 0 0,-1 1 1 0 0,2-1 0 0 0,-1 0-1 0 0,-1 1 1 0 0,1-1 0 0 0,0 1-1 0 0,-1-1 1 0 0,2 0 0 0 0,-2 1-1 0 0,1 0 1 0 0,-1-1 0 0 0,1 1-1 0 0,-1-1 1 0 0,1 1 0 0 0,-1-1-1 0 0,0 1 1 0 0,0 0 0 0 0,2-1-1 0 0,-2 1 1 0 0,0 0 0 0 0,0-1-1 0 0,0 1-18 0 0,2 11 247 0 0,-2-2-62 0 0,0-7-133 0 0,0 2 87 0 0,0 0 97 0 0,0-3-162 0 0,0-1-1 0 0,0 0 0 0 0,0 1 1 0 0,0-1-1 0 0,-1 0 0 0 0,1 1 1 0 0,-1-2-1 0 0,1 2 1 0 0,-2-1-1 0 0,1 0 0 0 0,0 1-73 0 0,-8 2 291 0 0,5-2-133 0 0,1-1-41 0 0,-2 0-39 0 0,0 0-39 0 0,1 0-37 0 0,-1 0-35 0 0,0-1-35 0 0,1 0-32 0 0,-4-1-195 0 0,-1-1-116 0 0,3-2-105 0 0,1-2-96 0 0,1-11-1417 0 0,4 7 959 0 0,1 1-48 0 0,0 2 143 0 0,-1 0-44 0 0,0 0-11 0 0,0-2-588 0 0</inkml:trace>
  <inkml:trace contextRef="#ctx0" brushRef="#br0" timeOffset="2">2386 938 3392 0 0,'0'0'1407'0'0,"0"0"-566"0"0,0 0-202 0 0,0 0-85 0 0,0 0-103 0 0,0 0-95 0 0,0 0-139 0 0,0 0-35 0 0,0 0 107 0 0,0 0 70 0 0,0 0-109 0 0,0 0 73 0 0,0 0 11 0 0,0 0 118 0 0,0 0 86 0 0,0 0-304 0 0,0 0-75 0 0,0 0-107 0 0,0 0-81 0 0,-1 0-137 0 0,-1 0-91 0 0,1 0-45 0 0,2 0-1 0 0,13 0 92 0 0,0-1 92 0 0,0 0 81 0 0,0-1 67 0 0,2-1 79 0 0,1 0 61 0 0,33-8 492 0 0,-23 4-357 0 0,-14 4-200 0 0,1 0-47 0 0,31-6 237 0 0,1-1-44 0 0,8-1-18 0 0,-1 0-61 0 0,0 0-62 0 0,0 1-66 0 0,1 1-65 0 0,0 1-68 0 0,0 1-70 0 0,-1 2-71 0 0,-47 4 5 0 0,0 1-48 0 0,0 0-69 0 0,-1 0-87 0 0,-1 0-96 0 0,-4 0 126 0 0,1 0 41 0 0,-1 0 38 0 0,1 0 36 0 0,-1 1-186 0 0,0 0 116 0 0,0-1 110 0 0,0 0 69 0 0,0 2-10 0 0,0 0-86 0 0,-1-1 125 0 0,1-1-76 0 0,0 0 107 0 0,-4 8-1394 0 0,2-5 1112 0 0,-1 1-347 0 0,0-3 320 0 0,1 1-44 0 0,-5 2-561 0 0,-5 1-670 0 0</inkml:trace>
  <inkml:trace contextRef="#ctx0" brushRef="#br0" timeOffset="3">2740 1505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0,2-2-70 0 0,0 2 34 0 0,12-2 5 0 0,1 2 48 0 0,0 0 43 0 0,-1 0 37 0 0,19-3 59 0 0,43-10 194 0 0,-50 5-227 0 0,-11 3-62 0 0,-1-2 63 0 0,32-11 162 0 0,-26 8-147 0 0,-9 5-58 0 0,1 0-55 0 0,-3 0-35 0 0,1 0-54 0 0,-1 0-61 0 0,1 0-69 0 0,-1 0-77 0 0,1 0-82 0 0,-1 1-91 0 0,1-3-99 0 0,-6 5 94 0 0,-1 1-82 0 0,0 1-83 0 0,-1-2-86 0 0,-1 2 103 0 0,1 0-45 0 0,-1 0-197 0 0,-1 0-532 0 0</inkml:trace>
  <inkml:trace contextRef="#ctx0" brushRef="#br0" timeOffset="4">5539 1244 3664 0 0,'0'0'883'0'0,"0"-2"-93"0"0,-1 2-88 0 0,1 0-82 0 0,-1 0-79 0 0,1 0-73 0 0,0 0-68 0 0,-1 0-64 0 0,1 0-10 0 0,0-2-77 0 0,-1 2-67 0 0,0 0-60 0 0,1 0-43 0 0,-1-1-59 0 0,1 1-55 0 0,0 0-84 0 0,26 0 72 0 0,1 0 109 0 0,-4 0 58 0 0,-1-2 44 0 0,51-2 507 0 0,-42 0-412 0 0,0 0-74 0 0,-15 3-136 0 0,0-3-36 0 0,42-5 214 0 0,0-3-53 0 0,0 1-49 0 0,0 0-42 0 0,0 0-39 0 0,-1-1-33 0 0,58-14-67 0 0,-107 24 0 0 0,12-1 19 0 0,-15 1-6 0 0,0 0-42 0 0,-2 2-8 0 0,0 0-34 0 0,-1 0-39 0 0,0 0-44 0 0,-3 0 77 0 0,-1 0-37 0 0,-1 0-269 0 0,1 2-107 0 0,-1-2-79 0 0,-2 2-730 0 0,1-2 278 0 0,-1 0-589 0 0,5 0 1662 0 0</inkml:trace>
  <inkml:trace contextRef="#ctx0" brushRef="#br0" timeOffset="5">7717 653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3 21 0 0,0 16 313 0 0,-1 0-64 0 0,-1 1-57 0 0,0-1-46 0 0,-2 4-28 0 0,1 0-39 0 0,-10 48 5 0 0,7-45-5 0 0,-7 31 120 0 0,-2 1-167 0 0,-1-4 81 0 0,-3-1 0 0 0,-6 8-81 0 0,4-14 74 0 0,-2-2 0 0 0,-15 19-74 0 0,13-25 143 0 0,-17 17-143 0 0,26-37-37 0 0,-1 1 69 0 0,6-9 28 0 0,0 0-1 0 0,-1-2 1 0 0,1 1 0 0 0,-6 2-60 0 0,-11 3 39 0 0,13-9-58 0 0,0-1-35 0 0,-1-3-41 0 0,1-1-47 0 0,-1-3-55 0 0,0-1-60 0 0,-5-6-97 0 0,2-4 69 0 0,2-4 55 0 0,2-2 42 0 0,4 3-14 0 0,1-2 1 0 0,1 1-1 0 0,-7-17 202 0 0,4 2-112 0 0,2-1 42 0 0,5 10 32 0 0,0-1-1 0 0,2 1 1 0 0,-2-17 38 0 0,4-9-86 0 0,2 21 1 0 0,1-1-37 0 0,1-4 67 0 0,4 2-43 0 0,-2 9-45 0 0,2 1 1 0 0,1 0-1 0 0,8-17 143 0 0,5-1-145 0 0,-11 22 67 0 0,0 1-1 0 0,11-12 79 0 0,-8 13 9 0 0,1 4 59 0 0,0 0 79 0 0,1 4 98 0 0,-10 5-50 0 0,-1 1-42 0 0,4-1 52 0 0,0 2-107 0 0,-6 0-88 0 0,0 0 0 0 0,0 1 0 0 0,0-1-1 0 0,0 1 1 0 0,0-1 0 0 0,0 1-1 0 0,0-1 1 0 0,-1 1 0 0 0,1 0 0 0 0,0 0-10 0 0,6 6 99 0 0,6 6 338 0 0,-1 1 0 0 0,2 3-437 0 0,10 16 543 0 0,-10-11-239 0 0,-1 0-36 0 0,0 0-46 0 0,0 0-54 0 0,0 0-64 0 0,-1 0-68 0 0,31 44 101 0 0,-9-18 82 0 0,1-2 0 0 0,7 4-219 0 0,3-4 87 0 0,2-4-92 0 0,-23-21-42 0 0,1-2-36 0 0,1-1-40 0 0,1-2-45 0 0,-9-5-72 0 0,1-1 67 0 0,2 1 31 0 0,32 12-127 0 0,-34-16 140 0 0,-5-2 1 0 0,0 1-33 0 0,0-3-40 0 0,0 2-49 0 0,2-1-94 0 0,0 0-79 0 0,1-1-89 0 0,-1 0-100 0 0,0-1-110 0 0,0 0-121 0 0,-8-2 373 0 0,0 1-34 0 0,-1 0-35 0 0,1-1-37 0 0,1 0-540 0 0,5 0-698 0 0</inkml:trace>
  <inkml:trace contextRef="#ctx1" brushRef="#br1">9116 0,'0'6,"-1"1,-2-1,1 1,-1-1,-1 2,-6 14,-13 53,8 7,-7 26,15-79,-22 95,24-87,3 1,4 11,-1-45,-1-4</inkml:trace>
  <inkml:trace contextRef="#ctx1" brushRef="#br1" timeOffset="1">8593 1037,'0'0,"0"0,120 11,8 16,-17-2,49-13,-124-13,0-6,0-2,-1-4,1-5,-1-3,16-17,-33 20</inkml:trace>
  <inkml:trace contextRef="#ctx1" brushRef="#br1" timeOffset="2">8775 1573,'5'9,"5"14,-1 0,-1 1,-1 0,-1 0,0 12,1 18,-1 54,-7-101,0 4,2-10,1-5,15-41,42-108,-43 119,1 0,2 2,9-12,-18 31,1-1,0 0,3 0,-10 10,0 0,1 0,0 1,-1-1,1 0,1 2,-1-1,1 0,-1 1,6-2,-9 3,-1 1,1 0,0-1,1 1,-1 0,0 0,0 0,0 0,0 0,-1 1,1-1,1 0,-1 1,0-1,0 1,0 0,2 1,-1 0,-1-1,1 1,0 0,0 0,-1 1,0-1,1 0,0 2,3 6,1-1,-1 1,-1 0,0 1,0 2,9 21,-3 2,-1 0,1 15,12 114,-17-119,-4-28,2 14,2 0,3 12,-5-32</inkml:trace>
  <inkml:trace contextRef="#ctx1" brushRef="#br1" timeOffset="3">10640 252,'0'0,"0"0,0 0,-8 1,-19 3,0-2,-1 0,-9-2,-83-6,60 3,-38-2,0 4,-16 5,73 1,-1 2,1 2,-40 12,55-14,47 13,-5-7,2-1,0-1,0-1,5 1,79 34,-56-26,311 143,-341-154,-2 0,0 1,1 0,11 11,-21-16,0 1,0 0,-1 0,0 0,0 1,0-1,-1 1,0 0,0 0,0 0,-1 0,0 0,0 4,0 1,-1-1,0 2,-1-2,-1 1,0 0,-1 0,0 0,-1-1,0 1,0-1,-4 7,-7 13,-2-1,-2 1,-4 4,-25 33,-3-1,-3-2,-61 56,-93 80,198-190,7-7,-2 0,2 0,-1 0,-1 0,1-1,-3 3,8-5,-1 0,0 0,1 0,-1 0,0 0,0 1,1-1,-1 0,0 1,1 0,4 0,27 5,0-1,1-2,0-1,13-2,-22 1,98 0,20 0,10 7,-106-4,0 3,0 1,-1 2,0 2,9 5,25 13,-70-26</inkml:trace>
  <inkml:trace contextRef="#ctx1" brushRef="#br1" timeOffset="4">14463 1004,'9'-1,"-5"2,63-2,0-2,0-3,0-3,-1-3,-1-1,44-17,-101 28</inkml:trace>
  <inkml:trace contextRef="#ctx1" brushRef="#br1" timeOffset="5">14729 723,'3'4,"11"20,-1 2,-1 0,4 17,-4-13,77 225,-45-124,-37-113,-3-7</inkml:trace>
  <inkml:trace contextRef="#ctx1" brushRef="#br1" timeOffset="6">15215 576,'0'0,"3"6,1-1,10 27,-1 1,-2 2,5 10,40 126,10 27,-49-159,-11-27</inkml:trace>
  <inkml:trace contextRef="#ctx1" brushRef="#br1" timeOffset="7">15315 999,'8'-8,"-3"3,-1 1,1 1,0-1,-1 1,5-3,6-2,0 1,0 1,1 0,0 0,1 2,-1 0,0 1,1 0,0 2,0-1,0 2,3 0,-14 0,0 0,0 2,0-1,0 0,0 0,0 1,-1 0,0 0,1 0,3 4,-6-5,-1 1,1-1,-1 1,0 0,0 0,0 0,0 0,0 1,0-1,-1 0,1 1,-1-1,0 1,1-1,-1 1,-1 0,1-1,0 1,-1 0,0-1,1 1,-1 1,-1 2,1-1,-1 0,0 1,0-1,-1 1,0-1,-1 0,1 0,-1 0,0 0,0 0,0 0,-1-1,0 1,0-1,0 0,-1 0,-6 5,1 0,-2-1,0-1,0 1,0-1,-10 3,15-6,0-1,0 0,-1-1,0 0,1 0,0 0,-4-1,8-1</inkml:trace>
  <inkml:trace contextRef="#ctx1" brushRef="#br1" timeOffset="8">15701 552,'16'2,"-6"0,0 1,-1 0,1 1,-1 0,0 0,0 1,0 0,0 1,-1-1,1 1,-2 1,4 2,1 4,1 1,-1-1,-1 2,-1 0,0-1,3 9,-4-4,-1 1,-1 1,-1-1,0 1,-2-1,0 1,-2 1,-1-1,0 0,-2 1,-1-1,-1 6,-1 0,-2-1,0 1,-2-1,-1-1,-2 1,-1-2,-8 13,10-21,0 0,-8 6,5-6</inkml:trace>
  <inkml:trace contextRef="#ctx1" brushRef="#br1" timeOffset="9">13282 667,'0'0,"1"7,0-1,0 1,1 0,-1 0,3 3,0 3,14 39,7 12,11 27,-34-85</inkml:trace>
  <inkml:trace contextRef="#ctx1" brushRef="#br1" timeOffset="10">13126 667,'8'-3,"83"-17,0 4,34 0,-86 12,-10 1</inkml:trace>
  <inkml:trace contextRef="#ctx1" brushRef="#br1" timeOffset="11">14013 734,'-8'9,"6"-6,-41 56,4 2,1 5,1 4,-17 50,42-92,8-17,2-7,0 1,0-1,0 1,0-1,-3 3,5-7</inkml:trace>
  <inkml:trace contextRef="#ctx1" brushRef="#br1" timeOffset="12">13674 814,'13'7,"-6"-4,29 17,-2 1,0 1,-1 2,24 24,-19-13,-3 1,-1 3,14 21,-34-42</inkml:trace>
  <inkml:trace contextRef="#ctx1" brushRef="#br1" timeOffset="13">11609 429,'-10'1,"-20"2,1 1,0 2,0 1,1 0,-1 2,2 1,-12 6,36-14,0-1,0 1,1-1,-2 1,3 0,-2 0,0 0,1 0,0 1,0-1,0 0,0 1,1-1,0 0,0 1,0 0,0-1,0 0,1 1,0 0,-1-1,1 0,0 1,0 0,0-1,1 0,-1 2,6 26,2-1,4 12,7 22,-6-3,5 54,-9-42,0 6,-2 48,-9-69,-4 0,-5 16,6-38,3-17,1 0,1 9,0-5,1-21,0-1,0 2,-1-1,1-1,0 2,0-2,0 1,0 0,0-1,0 1,0 0,0-1,1 1,-1-1,6 3,0 0,0 0,1-1,-1 0,8 1,39 4,-34-5,-9-1,82 10,18 6,-97-14</inkml:trace>
  <inkml:trace contextRef="#ctx1" brushRef="#br1" timeOffset="14">11970 629,'-10'7,"5"0,-1 1,0-1,1 1,0-1,1 1,0 0,-2 7,-2 7,1 0,0 9,2 0,0-1,2 2,2 16,3 1,7 43,-6-71,2-1,0 1,1 0,1-1,2 2,-5-13,1 0,-1-1,2 1,0-1,0 0,0 0,1-1,0 0,1 0,0 0,0-1,0 0,5 1</inkml:trace>
  <inkml:trace contextRef="#ctx1" brushRef="#br1" timeOffset="15">12257 843,'9'14,"13"30,-1 0,-2 3,20 42,-29-66,1 0,2-1,0-1,15 18,-27-39,0 2,-1-2,1 1,0 0,-1 0,1-1,0 1,0-1,0 1,0-1,-1 1,2 0,-2-1,2 0,-2 1,2-1,-1 0,0 0,0 0,1 1,-2-2,2 1,-1 0,0 0,0-1,0 1,0 0,0-1,0 0,0 1,0-1,0 1,0-1,-1 0,1 0,0 1,0-1,-1 0,1 0,0-1,4-6,0 0,0 0,-2 0,1 0,-1-1,2-6,3-17,0-7,-4 18,0-6,-4 27,0 0,0 0,0 0,0 0,0 0,0 0,0-1,0 1,1 0,-1 0,0 0,0 0,0 0,0 0,0 0,0 0,0 0,1 0,-1 0,0-1,0 1,0 0,0 0,0 0,0 0,0 0,0 0,0 0,1 0,-1 0,0 0,0 0,0 0,0 0,1 0,-1 0,0 0,0 0,0 0,0 0,0 0,0 0,0 0,0 0,1 0,-1 0,0 0,0 0,0 0,0 1,1-1,-1 0,0 0,0 0,0 0,0 0,0 0,0 0,0 0,0 0,0 0,0 0,0 1,0-1,8 7,-7-6,13 17,11 16,-17-22,0 0,1 0,1-1,0-1,1 1,3 2,-12-12,0 1,0-1,0 0,0 0,0 0,0 0,0 0,0 0,0-1,1 1,-1 0,0-1,0 0,1 0,-1 1,0-1,1 0,0-1,0 1,1-1,-2 0,1 0,1 0,-2 0,1 0,0-1,0 0,-1 1,1-1,-1 0,1 0,-1 0,7-7,0 1,-1-2,-1 1,0-1,0 0,-1-1,-1 1,0-1,0 0,-1-1,7-22,-1-1,2-24,-10 51,1-7,-1-1,0-1,0 1,-2-1,0 0,-2 14,2 3</inkml:trace>
  <inkml:trace contextRef="#ctx1" brushRef="#br1" timeOffset="16">16432 931,'4'-3,"-1"0,0 2,1-1,-1 0,1 2,-1-2,1 2,0 0,10-3,105-33,117-32,-217 65,-6 0</inkml:trace>
  <inkml:trace contextRef="#ctx1" brushRef="#br1" timeOffset="17">17199 568,'1'4,"-1"0,1 0,0-1,1 1,-1 0,1-1,-1 1,1-1,1 2,3 6,6 14,2 0,10 12,-19-30,-1-1,1 1,1-1,0-1,0 1,0-1,0 0,2 0,-2 0,2-1,4 2,-8-4,-1-1,1 0,0 1,0-2,0 1,0 0,0-1,0 1,0-1,0 0,0-1,0 1,0-1,3 0,-1-1,0 1,-1-2,1 2,-1-2,0 0,0 0,0 0,0 0,3-2,1-4,0 1,-1 0,0-1,-1 0,0-1,0 1,-1-1,-1-1,2-3,-5 12,4-13,-6 14,0 0,0 1,1-1,-1 0,0 0,0 1,0-1,0 0,0 1,0-2,0 2,0-1,0 0,-1 0,1 1,0-1,13 21,0 0,-2 1,4 11,5 13,-1 10,-10-28,-2 0,-1 1,-1-1,-2 2,-1-2,-1 1,-3 13,0-22,0-1,-1 1,-2 0,0-1,-1 0,-2 0,1-1,-2 0,0 0,-2 0,-5 7,6-13,0 0,0 0,-1-1,0 0,-12 8,15-13,0 0,0-1,1 1,-2-2,1 1,-1-1,1 0,-1 0,0-1,-6 0,12-1,0-1,0 1,0-1,0 0,0-1,0 1,1-1,-2 1,2-1,-1 1,0-2,1 2,-2-1,2-1,-1 1,1 0,-1-1,0-1,0 1,1 0,-1-1,1 1,0-1,0 1,0-1,0 0,1 0,-3-2,1-5,0 0,0 1,1-1,0 0,1 0,0 0,0 0,1 0,2-12,-1 0,2 1,1-1,1 1,1 0,1-1,1 2,1 0,1 0,9-12,-9 15,1 1,2 0,-1 2,2-1,0 1,2 0,-1 1,1 1,1 1,-1 0,2 1,6-3,1 3</inkml:trace>
  <inkml:trace contextRef="#ctx1" brushRef="#br1" timeOffset="18">18005 447,'8'3,"-1"-1,1 0,-1-1,1 0,0 1,1-2,5 2,53 5,-23-3,31 7,-72-11,1 1,0 0,-1 0,1 0,-1 1,1-1,-1 0,1 1,-1 0,0 0,0 0,0 0,0 0,-1 1,1 0,-1-1,1 1,-1-1,0 1,0 0,0 1,-1-1,2 2,5 18,-1 1,-2 0,-1-1,2 22,-3-19,51 317,-35-238,-16-79,-1 1,-1-2,-2 3,1-23,-1 0,0 0,0 0,0 0,-1 0,1 0,-1-1,0 1,-1-1,1 1,-1-1,0 0,0 0,-4 3,3-2,-2-1,1 0,0 0,-1 0,1-1,-2 1,1-1,0-1,0 1,-1-1,-3 1,-12 2,0 0,0-2,0 0,-16-1,-11-1,-31-5,75 4</inkml:trace>
  <inkml:trace contextRef="#ctx1" brushRef="#br2" timeOffset="21">0 388,'4'8,"0"-2,6 18,0 1,-2 0,-1 1,0 0,-2 2,8 49,-3 8,0 53,-5-1,-6 23,-30 275,43-475,2-8,2 1,1 1,3 1,19-32,-26 55,1 0,1 1,0 1,10-9,-12 16,0 1,1 1,0-1,0 2,1 1,12-6,-17 10,-2 0,2 2,0 0,0-1,-1 2,1 1,0-1,8 0,-13 2,0 0,0 1,1-1,-1 1,0 0,0 0,0 0,0 1,0 0,0 0,0 1,-1 0,0-1,1 2,-1-2,0 2,3 3,-1-1,-1 0,-1 1,1 0,-1 0,0 1,0-1,-1 1,0 0,0-1,-1 2,0-1,-1 0,0 0,1 1,-2-1,0 4,0 5,-1 0,0 1,-2-1,0 0,0 0,-1-1,-5 11,-2 2,-2-1,-1-1,0 1,-2-2,-1 0,-1-1,-1-1,-1-1,-1 0,-1-2,-1-1,0-1,-1 0,-1-3,-2 0,-12 6,28-17,-1 0,0 0,0-1,-9 2,17-6,1 0,-1 1,0-1,0 0,1-1,-1 1,1 0,-3-2,4 2,0-1,0 0,0 1,0-2,0 2,0-2,0 1,1 0,-1-1,0 1,1-1,0 1,-1-1,1 1,-1-1,-4-10</inkml:trace>
  <inkml:trace contextRef="#ctx1" brushRef="#br2" timeOffset="22">974 1600,'1'4,"30"78,13 41,0 40,-38-144</inkml:trace>
  <inkml:trace contextRef="#ctx1" brushRef="#br2" timeOffset="23">3996 246,'8'30,"-2"-1,-1 1,-1 1,5 92,-5 342,-4-405,-21 292,21-345,4-14,28-58,-15 28,2 2,13-21,-25 47,1-1,-1 0,1 1,0-1,2 3,-1-2,0 2,1 0,0-1,6 0,-11 4,1 2,0 0,0 0,0 0,0 1,0-1,0 1,0 0,0 1,0 0,1 0,-1 0,0 2,0-2,1 2,2 0,-1 2,1-1,-1 1,0 0,1 0,-1 1,-1 0,1 1,6 6,-6-4,1 0,-1 1,0 0,-1 0,0 1,0 0,-1 1,-1-1,2 5,-4-6,1-1,-1 2,-1-1,0 0,-1 0,1 1,-1-1,-1 0,0 1,0 0,-1-1,-1 3,0 1,0-1,-1 0,-1 0,0 0,0-1,-1 0,-1 0,1 1,-2-2,0 0,0 0,-1 0,1-1,-2 0,0 0,1-2,-2 1,0 0,1-2,-2 0,0 0,-8 3,6-3,-1-1,0-1,0 0,0 0,0-2,0 0,-1-1,-5 0,13-2,-1 1,0-1,0 0,0 0,0-1,1-1,-1 0,1 1,0-2,-1 1,1-1,1 0,-1-1,0 0,-4-4,-2-6</inkml:trace>
  <inkml:trace contextRef="#ctx1" brushRef="#br2" timeOffset="24">4891 1571,'-1'1,"0"-1,-1 1,1 0,0-1,0 1,-1 0,2 0,-1 0,-1 0,1 0,0 0,-7 7,1 0,-1 0,2 1,-1-1,1 2,1-1,-1 1,1-1,1 2,0 0,0-2,0 6,1-4,1 1,-1 0,2 0,0-1,0 1,1 0,0 0,1 0,1 0,-1-1,3 7,-2-13,-1-1,1 1,0 0,0 0,0-1,0 0,2 1,-2-1,4 3,-5-5,0-1,0 0,0 0,0 0,1 0,-1 0,0 0,0-1,1 1,-1 0,1-1,-1 1,0 0,1-1,-1 0,1 0,0 1,-1-1,1 0,-1 0,1 0,-1 0,1-1,-1 1,0 0,1 0,0-1,-1 0,1 1,-1-1,0 0,0 1,1-2,2 0,0-2,0 1,-1-1,1 0,-1 0,0 0,0 0,0-1,0 1,-1 0,0-2,0 1,3-7,0-1,-1-1,-1 1,1-2,-3 8,1-1,-2 0,1 1,-1-1,0 0,0 0,-1 1,0-1,-1-2,2 6,-2 1,1 0,0-1,0 0,-1 1,0 0,1 0,-1 0,-1 0,1 1,0-2,-1 2,1 0,-1-1,0 1,1-1,-2 2,2-1,-1 0,-3 0,1 0,0 0,0 0,-1 1,1 0,0 0,0 1,0-1,-1 1,1 0,-1 1,-4 0,-2 2,-1 0,1 1,0 0,-5 3,-20 12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6T19:34:41.560"/>
    </inkml:context>
    <inkml:brush xml:id="br0">
      <inkml:brushProperty name="width" value="0.2" units="cm"/>
      <inkml:brushProperty name="height" value="0.2" units="cm"/>
    </inkml:brush>
    <inkml:context xml:id="ctx1">
      <inkml:inkSource xml:id="inkSrc8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12-06T19:34:41.568"/>
    </inkml:context>
    <inkml:brush xml:id="br1">
      <inkml:brushProperty name="width" value="0.1" units="cm"/>
      <inkml:brushProperty name="height" value="0.1" units="cm"/>
      <inkml:brushProperty name="color" value="#E71224"/>
      <inkml:brushProperty name="ignorePressure" value="1"/>
    </inkml:brush>
    <inkml:brush xml:id="br2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9132 1179 8213 0 0,'-2'-2'654'0'0,"1"2"-78"0"0,0-2-86 0 0,-1 0-90 0 0,1 1-97 0 0,0-1-102 0 0,0 1-109 0 0,1-1-113 0 0,0 1 127 0 0,0 1 51 0 0,0 0-48 0 0,0 0-65 0 0,0 0-54 0 0,0 0-75 0 0,0 0-98 0 0,0 0 38 0 0,0 0-55 0 0,1 0 80 0 0,0 1-43 0 0,0-1 43 0 0,1 0-141 0 0,-1 0 51 0 0,1 2 44 0 0,0-2 39 0 0,-1 2 20 0 0,1-1 41 0 0,0 1 28 0 0,1 1 35 0 0,2 0 18 0 0,-2 0-55 0 0,26 16 202 0 0,17 4 158 0 0,0-6-31 0 0,-15-7-183 0 0,45 9 44 0 0,-51-15-129 0 0,1 1-42 0 0,-5-3-40 0 0,0 1-50 0 0,0 0-61 0 0,0-1-68 0 0,-10-1 104 0 0,0 0-60 0 0,0-1-73 0 0,0 0-87 0 0,1 0-101 0 0,-1 0-115 0 0,-6 0 239 0 0,1 0-34 0 0,-1 0-36 0 0,1 0-37 0 0,1 0-144 0 0,-1 0-61 0 0,1 0-63 0 0,-1 0-66 0 0,-1 0-67 0 0,1 0-516 0 0</inkml:trace>
  <inkml:trace contextRef="#ctx0" brushRef="#br0" timeOffset="1">10223 932 5793 0 0,'0'0'871'0'0,"0"0"-319"0"0,0 0-124 0 0,0 0-41 0 0,0 0 30 0 0,0 0-72 0 0,0 0-67 0 0,0 0-61 0 0,0 0-53 0 0,0 0-46 0 0,0 0 17 0 0,0 0-58 0 0,0 0-36 0 0,0 0 46 0 0,0 0 69 0 0,0 0 68 0 0,0 0 364 0 0,0 0-225 0 0,0 0-150 0 0,0 0-6 0 0,0 0-96 0 0,0 0-116 0 0,0 1-81 0 0,1 2-95 0 0,-1 0 71 0 0,0 0 48 0 0,-1 3 53 0 0,0 0 16 0 0,-2 20 39 0 0,3-15-53 0 0,0 0 1 0 0,2 6 6 0 0,-1-9-3 0 0,1 0 1 0 0,0 0-1 0 0,3 6 3 0 0,-2-8 27 0 0,0 1-1 0 0,4 4-26 0 0,-1-2-53 0 0,0 0 0 0 0,3 2 53 0 0,-1-2-85 0 0,0-1 0 0 0,4 2 85 0 0,-4-3-125 0 0,1-1 0 0 0,5 4 125 0 0,-6-5-116 0 0,1-1-1 0 0,-1 1 1 0 0,2-1 116 0 0,11 3-234 0 0,-14-5 113 0 0,0 0 0 0 0,1-1 1 0 0,-1 0-1 0 0,1 0 1 0 0,7 0 120 0 0,3-2-179 0 0,1-1 47 0 0,-2-3 65 0 0,0-2 83 0 0,-8 2 28 0 0,-1 1 0 0 0,0-2 0 0 0,-1 1 0 0 0,3-2-44 0 0,-1-1 76 0 0,-1 0 0 0 0,0 0 0 0 0,2-3-76 0 0,-2 1 147 0 0,0-1 1 0 0,3-7-148 0 0,-4 5 188 0 0,0 0 1 0 0,-1-2-189 0 0,-5 13 107 0 0,-1 1-65 0 0,2-4-83 0 0,-2 3 80 0 0,0 1 39 0 0,0 0 56 0 0,0 0 88 0 0,1 0 96 0 0,-1-1 112 0 0,0 2-168 0 0,0-1 35 0 0,-1 6-464 0 0,0-1 71 0 0,0 1 33 0 0,-1 5 56 0 0,-4 33 132 0 0,5-25-115 0 0,1-14-18 0 0,0 13 37 0 0,0 0 87 0 0,1 9 432 0 0,2 1-548 0 0,4 23 152 0 0,0 0-48 0 0,2 9-39 0 0,-1 0-58 0 0,-3 1-57 0 0,-2 0-51 0 0,-3-17-63 0 0,-1-15-143 0 0,-2 7 307 0 0,-3-3-131 0 0,-2-1 46 0 0,0-11 65 0 0,-1 1 39 0 0,3-10 76 0 0,-1 0 36 0 0,4-7 2 0 0,0 0-1 0 0,-2 2-132 0 0,-4 2 237 0 0,-1-1 68 0 0,0-2 80 0 0,-3-2 92 0 0,8-2-352 0 0,0 0 1 0 0,-5 0-126 0 0,-10-2 137 0 0,14 0-113 0 0,0 1-1 0 0,-6-3-23 0 0,-6-2-26 0 0,2-2-33 0 0,11 4 29 0 0,1 0 0 0 0,-1 1 0 0 0,1-1-1 0 0,0 0 1 0 0,-3-3 30 0 0,4 3-17 0 0,0 0 0 0 0,0-1 0 0 0,1 1 0 0 0,-1-1 17 0 0,1 1-1 0 0,0 0 0 0 0,0-1 0 0 0,-1-2 1 0 0,2 3 24 0 0,0-1 0 0 0,0 0 0 0 0,0-2-24 0 0,0-10-342 0 0,3 0 50 0 0,1 1 43 0 0,2 0 33 0 0,4-5-139 0 0,0 2 0 0 0,2-2 355 0 0,-11 20-2 0 0,25-41-668 0 0,-16 27 404 0 0,1 1-41 0 0,3-4-151 0 0,1 2-104 0 0,-6 7 236 0 0,0 1-35 0 0,0 0-37 0 0,0 1-40 0 0,-2 2 9 0 0,0 0 54 0 0,1 0 47 0 0,-1 1 38 0 0,7-4-194 0 0,-4 3-10 0 0,1 0-1 0 0,3-1 495 0 0,-3 2-348 0 0,0 1-58 0 0,2-1-182 0 0,-6 2 240 0 0,-1 1-41 0 0,1-1-232 0 0,1 0-452 0 0</inkml:trace>
  <inkml:trace contextRef="#ctx0" brushRef="#br0" timeOffset="2">12074 291 1632 0 0,'0'0'1691'0'0,"0"0"-1397"0"0,0 0-35 0 0,0 0 82 0 0,0 0-108 0 0,0 0-95 0 0,0 0-80 0 0,0 0-93 0 0,0 0-160 0 0,1 0 53 0 0,5-3 55 0 0,-6 3 87 0 0,14-7-24 0 0,1-1 87 0 0,-5 5 152 0 0,-1 0-58 0 0,0 1-47 0 0,-1 1-40 0 0,5 0-16 0 0,6 1-37 0 0,-13 0-11 0 0,-3 0 19 0 0,1 1-1 0 0,-1-1 1 0 0,1 0-1 0 0,-1 1 1 0 0,0 0 0 0 0,1 0-1 0 0,1 0-24 0 0,4 3 99 0 0,-1 1 35 0 0,-2-1 13 0 0,0 2 36 0 0,-1-1 42 0 0,0 2 48 0 0,-1 0-27 0 0,0 1-35 0 0,0 4 54 0 0,-2 1-43 0 0,-1-4 185 0 0,0 8-407 0 0,-2-1 314 0 0,-2 2 24 0 0,-2 1-87 0 0,-3-2-69 0 0,-1 1-52 0 0,2-7-37 0 0,-1 1 0 0 0,-1-1 0 0 0,0 0 0 0 0,-7 6-93 0 0,8-9 35 0 0,-2 0 1 0 0,1 0-1 0 0,-1 0 0 0 0,-1-1 1 0 0,-4 2-36 0 0,-4 0 70 0 0,0-1 37 0 0,-1-2 50 0 0,0-3 64 0 0,9-2-77 0 0,1 0 47 0 0,3-1-24 0 0,1-1 40 0 0,3 1 36 0 0,0-1-44 0 0,0 0-44 0 0,1-1-41 0 0,0 0-40 0 0,1 0-39 0 0,0 0-37 0 0,0 0-35 0 0,1-2-139 0 0,1-1-125 0 0,1 0-114 0 0,1 1-101 0 0,1 0 193 0 0,1 0 46 0 0,0 1 41 0 0,1 0 38 0 0,6-2-100 0 0,2 2 101 0 0,-3 1 92 0 0,0 1-48 0 0,1 0-1 0 0,8 0 154 0 0,-14 1-104 0 0,1 1 35 0 0,6-1 17 0 0,0 2 80 0 0,16 3 139 0 0,-20-3-141 0 0,0 0-35 0 0,1 1-67 0 0,1 0-91 0 0,-1 1-114 0 0,-5-3 91 0 0,0 1-37 0 0,0 0-40 0 0,1-1-42 0 0,-1 1-46 0 0,0 0-47 0 0,0 0-52 0 0,0 0-53 0 0,0-1-57 0 0,0 1-59 0 0,-2-1 155 0 0,-1 0-40 0 0,1 0-142 0 0,2 1-368 0 0</inkml:trace>
  <inkml:trace contextRef="#ctx0" brushRef="#br0" timeOffset="3">2867 7 5320 0 0,'-2'0'660'0'0,"0"0"-54"0"0,0 0-51 0 0,0 0-49 0 0,0 0-47 0 0,0 0-44 0 0,0 0-43 0 0,0 0-39 0 0,0 0-37 0 0,0 0-36 0 0,-2-1 165 0 0,0 1-112 0 0,0-1-94 0 0,1 1-98 0 0,-1 0-39 0 0,1 0-25 0 0,-12-1 78 0 0,11 0-49 0 0,0 1 53 0 0,-8 0 129 0 0,0 1-68 0 0,1-1-58 0 0,-1 0-47 0 0,-9 1-9 0 0,-29 0 7 0 0,-104 0-47 0 0,86-1-41 0 0,-46-1 64 0 0,57 1-92 0 0,-1-1-67 0 0,0 1 100 0 0,-1 0-59 0 0,-59-1-90 0 0,21 0 12 0 0,33-1 142 0 0,62 2-13 0 0,-21-1-86 0 0,-41 1 130 0 0,51 0-64 0 0,-1 0-36 0 0,-15 2 9 0 0,-23 3 45 0 0,5 1-71 0 0,16-3 68 0 0,2 0 180 0 0,-23-1-177 0 0,50-2 17 0 0,-11 0 33 0 0,-1 1-89 0 0,-4 0 39 0 0,18-1 1 0 0,-11 1 71 0 0,7-1-2 0 0,1 0 57 0 0,3 0-118 0 0,0 0-11 0 0,0 0-46 0 0,0 0-39 0 0,0 0-24 0 0,0 0-5 0 0,0 0-2 0 0,0 0-10 0 0,0 0-11 0 0,0 0-3 0 0,0 0-4 0 0,0 0-14 0 0,0 0-10 0 0,0 0 42 0 0,2 0-27 0 0,1 0 92 0 0,0 1-20 0 0,3-1 39 0 0,-1 1-60 0 0,0 0-194 0 0,0 0 1 0 0,4 1 297 0 0,-4-1-123 0 0,1 2 19 0 0,-2-1 105 0 0,-1-1 45 0 0,26 15-75 0 0,1-3 76 0 0,7 2 79 0 0,20 4 128 0 0,-33-13-197 0 0,23 8 29 0 0,-1 1-34 0 0,-1 2-40 0 0,-26-9-45 0 0,5 4 33 0 0,92 49-38 0 0,-50-26 37 0 0,-33-17 31 0 0,0-1 49 0 0,103 55 50 0 0,-102-53-107 0 0,15 10 55 0 0,1 0-20 0 0,-19-10 4 0 0,15 9-70 0 0,-28-15-23 0 0,6 6 32 0 0,-13-9 18 0 0,3 3-18 0 0,6 6 107 0 0,-10-10-1 0 0,1-1-62 0 0,1 1-44 0 0,9 4-42 0 0,-14-9 32 0 0,12 9-1 0 0,6 5 11 0 0,-22-16 0 0 0,-3-2 0 0 0,1 0 0 0 0,-1 0 0 0 0,1 0 0 0 0,-1 1 0 0 0,0-1 0 0 0,1 0 0 0 0,-1 0 0 0 0,0 0 0 0 0,1 1 0 0 0,-1-1 0 0 0,0 0 0 0 0,0 1 0 0 0,1-1 0 0 0,1 2-4 0 0,-2-2 4 0 0,0 0 0 0 0,0 0 0 0 0,0 0 0 0 0,0 0 0 0 0,1 0-1 0 0,-1 0 1 0 0,0 0 0 0 0,0 0 0 0 0,0 0 0 0 0,0 0 0 0 0,0 1 0 0 0,0-1-1 0 0,0 0 1 0 0,0 0 0 0 0,0 0 0 0 0,0 0 0 0 0,0 0 0 0 0,0 0 0 0 0,0 0 0 0 0,0 0-1 0 0,0 1 1 0 0,0-1 0 0 0,0 0 0 0 0,0 0 0 0 0,0 0 0 0 0,0 0 0 0 0,0 0 0 0 0,0 0 11 0 0,0 0 26 0 0,0 0-5 0 0,0 0 46 0 0,0 0 12 0 0,0 0-2 0 0,0 0-8 0 0,0 0-14 0 0,0 0 156 0 0,1 1-108 0 0,-1 0-75 0 0,-1 1-39 0 0,1-1 75 0 0,-4 7 46 0 0,-2 0-83 0 0,-1-1-34 0 0,-46 69 11 0 0,31-43 24 0 0,8-9 36 0 0,-1 1 58 0 0,-23 41 155 0 0,8-12 33 0 0,27-49-296 0 0,-22 40 248 0 0,-38 57 460 0 0,-8-4-310 0 0,35-52-187 0 0,-3-3-1 0 0,-9 6-235 0 0,16-19 92 0 0,-43 40 5 0 0,45-44-75 0 0,1 1 61 0 0,-5 5 82 0 0,-16 17 167 0 0,39-38-280 0 0,2-1-36 0 0,-8 13-56 0 0,-15 24-109 0 0,21-31 148 0 0,0-1 61 0 0,-18 24 68 0 0,-33 36-128 0 0,-3-6 60 0 0,-48 37-60 0 0,62-64 6 0 0,-15 14 7 0 0,33-26-41 0 0,2 0 32 0 0,30-30 224 0 0,-1 1-101 0 0,1 0-90 0 0,1 0-80 0 0,-1 0-108 0 0,0-1-92 0 0,0 0 12 0 0,1 1-33 0 0,0 0-331 0 0,3-1-649 0 0,-1 0 881 0 0,0 0 58 0 0,24 0 492 0 0,0-2-1 0 0,5 0-186 0 0,-13-1 40 0 0,0 0-48 0 0,70-14 18 0 0,30-5-15 0 0,-39 12-71 0 0,-32 5 52 0 0,86-4-291 0 0,-76 5 242 0 0,-24 2 95 0 0,10 0-12 0 0,47-4 29 0 0,-30 3 17 0 0,39-2 123 0 0,-56 3-33 0 0,0-1-63 0 0,96-8 14 0 0,-80 6-10 0 0,18-3 4 0 0,-7 2-69 0 0,-6 0-43 0 0,-41 4-35 0 0,1-1-50 0 0,-21 3 223 0 0,-1 0-42 0 0,1 0-40 0 0,0 0-39 0 0,-1 0-40 0 0,1 0-37 0 0,-1 0-38 0 0,1 0-36 0 0,2-1-238 0 0,-1 1-123 0 0,1 0-120 0 0,0 0-114 0 0,-1-1-110 0 0,1 0-104 0 0,0 0-101 0 0,-1 0-95 0 0,0-1 415 0 0,1 1 68 0 0,7-4-1205 0 0,-9 4 1162 0 0,1 0-45 0 0,-2 0 237 0 0</inkml:trace>
  <inkml:trace contextRef="#ctx0" brushRef="#br0" timeOffset="4">2184 2236 860 0 0,'0'0'898'0'0,"0"0"-458"0"0,0 0 1131 0 0,0 0-946 0 0,0 0-296 0 0,0 0-32 0 0,0 0 206 0 0,0 0-105 0 0,0 0-86 0 0,0 0-71 0 0,0 0-62 0 0,0 0-61 0 0,0 0-55 0 0,0 0-158 0 0,0 0 61 0 0,0 1 76 0 0,0 3 355 0 0,0 0-42 0 0,0 0-39 0 0,0 0-38 0 0,1 3 177 0 0,-1 1-121 0 0,0-3-161 0 0,1 1-43 0 0,0 5 26 0 0,0-1-94 0 0,3 15 9 0 0,-3-18 3 0 0,0 1 56 0 0,1 3-48 0 0,1 6-23 0 0,-1-1-13 0 0,0-5 13 0 0,1 14 424 0 0,0 12-483 0 0,-3-33 31 0 0,1 16 170 0 0,-1 0 53 0 0,-1-4 4 0 0,2-14-299 0 0,0-1-34 0 0,0-1-43 0 0,0-1-52 0 0,-1 1 135 0 0,2-1-147 0 0,0-1 45 0 0,0 0 39 0 0,-1 1 35 0 0,4-4 16 0 0,0-3 123 0 0,-2 4-39 0 0,-1 0-51 0 0,10-11-14 0 0,-1 1-46 0 0,-1 0-36 0 0,23-27-337 0 0,-12 17 180 0 0,-7 9 126 0 0,-1 3 60 0 0,0 0 46 0 0,-7 7-46 0 0,-1 0 0 0 0,2 1 0 0 0,1-2 81 0 0,-5 4-61 0 0,0 1 0 0 0,1-1-1 0 0,0 0 62 0 0,-1 1-54 0 0,0 0-1 0 0,-1 1 0 0 0,1-1 0 0 0,0 1 0 0 0,0-1 55 0 0,3 1-105 0 0,-1 0 34 0 0,-4 1 65 0 0,1-1-1 0 0,-1 0 0 0 0,0 0 0 0 0,0 1 1 0 0,0-1-1 0 0,0 1 0 0 0,1-1 7 0 0,6 6 57 0 0,-1 2 79 0 0,-1 3 98 0 0,-2-2 383 0 0,3 8-617 0 0,-6-14 82 0 0,4 13 351 0 0,2 12-433 0 0,-3-5 176 0 0,-1-1-38 0 0,-2 1-47 0 0,0 0-57 0 0,0 0-64 0 0,-1-1-75 0 0,0-19 7 0 0,0 0 14 0 0,-1 1-14 0 0,1-2-28 0 0,1 0-49 0 0,-1 0-85 0 0,0-1-39 0 0,0 1-89 0 0,1-1-99 0 0,0 1-115 0 0,0 0-454 0 0,1 0-691 0 0</inkml:trace>
  <inkml:trace contextRef="#ctx0" brushRef="#br0" timeOffset="5">304 1599 7237 0 0,'0'0'492'0'0,"0"0"-207"0"0,0 0-96 0 0,0 0-60 0 0,0 0-66 0 0,0 0-97 0 0,0 0-74 0 0,0 0-54 0 0,0 0-284 0 0,0 0 339 0 0,0 0 51 0 0,0 0 63 0 0,0 0 56 0 0,0 0 69 0 0,0 0 133 0 0,1 6 525 0 0,1 3-513 0 0,2 9 109 0 0,-2-10-220 0 0,-1 0 37 0 0,1 5-64 0 0,2 11 51 0 0,-1 0-83 0 0,1 0-58 0 0,3 32-4 0 0,-3-22 45 0 0,-2 7-48 0 0,-1-23 45 0 0,-1-9 15 0 0,0 1 50 0 0,0 0 61 0 0,0 0 72 0 0,1-10-208 0 0,1-1-70 0 0,3-7-102 0 0,-1-5 87 0 0,1 0 23 0 0,12-26-479 0 0,8-13 464 0 0,-13 32-274 0 0,4-4 274 0 0,-6 10-170 0 0,0 1 0 0 0,2 0 170 0 0,0 1-123 0 0,-9 10 50 0 0,0 0 1 0 0,0-1 0 0 0,2 0 72 0 0,-3 2-62 0 0,0 0 1 0 0,0 0-1 0 0,1 0 0 0 0,-1 0 1 0 0,3 0 61 0 0,-4 0-50 0 0,1 1 0 0 0,0 0 0 0 0,0 0 0 0 0,-1-1 0 0 0,1 1 0 0 0,0 0 0 0 0,0 0 0 0 0,1 0 50 0 0,2 1-8 0 0,0 1 83 0 0,0 1 65 0 0,-1 0 47 0 0,0 1 103 0 0,-1-1 1 0 0,1 1 0 0 0,0 0-291 0 0,3 5 293 0 0,1 0-34 0 0,6 9 173 0 0,1 1-100 0 0,-1 0-79 0 0,4 3-21 0 0,8 12 39 0 0,-16-23-271 0 0,0 1-98 0 0,-4-7 4 0 0,0 1-33 0 0,-1 0-37 0 0,2-1-40 0 0,-1 0-43 0 0,1 0-45 0 0,0-1-49 0 0,0 0-52 0 0,1-1-54 0 0,-1 1-59 0 0,2-2-60 0 0,-1 0-64 0 0,3-1-265 0 0,0 0-84 0 0,-3 0 138 0 0,3-1-475 0 0</inkml:trace>
  <inkml:trace contextRef="#ctx0" brushRef="#br0" timeOffset="6">309 429 1108 0 0,'1'-1'1732'0'0,"-1"1"-994"0"0,0 0-34 0 0,1-1-36 0 0,-1 1-37 0 0,0 0-38 0 0,0 0-39 0 0,0 0-41 0 0,0 0-40 0 0,0 0-43 0 0,0 0-44 0 0,0 1-44 0 0,0-1-46 0 0,0 0-48 0 0,0 0-47 0 0,0 1-36 0 0,0 0-62 0 0,0-1-63 0 0,0 1-66 0 0,0-1-65 0 0,-1 1-69 0 0,1 0-69 0 0,0-1-70 0 0,1 30 834 0 0,-1-1-97 0 0,0-6-143 0 0,1 0-33 0 0,-3 48 445 0 0,1-35-478 0 0,-2 18 9 0 0,-1 4-17 0 0,2-19-32 0 0,-1 22 18 0 0,1-34-158 0 0,0-1-39 0 0,2-24-15 0 0,-1 33-130 0 0,0-11-37 0 0,1-5-57 0 0,-1 0-104 0 0,1-16 225 0 0,0 2 26 0 0,0 0 9 0 0,0-2-20 0 0,0 0-41 0 0,0 0-71 0 0,0-1-35 0 0,0 1-74 0 0,0-1-86 0 0,0 0-97 0 0,0-1 74 0 0,1 0-83 0 0,0 0-375 0 0,0 0-101 0 0,-1-1 906 0 0,0 0-1 0 0,0 0 1 0 0,0 0-1 0 0,0 0 1 0 0,0 1 0 0 0,0-1-1 0 0,0 0 1 0 0,0 0-1 0 0,0 0 1 0 0,0 0-1 0 0,1 0 1 0 0,-1 0 0 0 0,0 0-1 0 0,0 0 1 0 0,0 0-1 0 0,0 0 1 0 0,0 0-1 0 0,0 0 1 0 0,0 0-1 0 0,0 0 1 0 0,1 0 0 0 0,-1 0-1 0 0,0 0 1 0 0,0-1-1 0 0,0 1 1 0 0,0 0-1 0 0,0 0 77 0 0,1 0-662 0 0,0-1 38 0 0,0-2-322 0 0,1-3-598 0 0</inkml:trace>
  <inkml:trace contextRef="#ctx0" brushRef="#br0" timeOffset="7">8 1224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0,-1 0-54 0 0,-5 1-8 0 0,5-1 9 0 0,1 1 42 0 0,0-1 47 0 0,0 0 38 0 0,0 0 234 0 0,0 0-34 0 0,0 0-87 0 0,0 0-60 0 0,0 0-11 0 0,0 0 0 0 0,0 0-13 0 0,0 0-17 0 0,0 0-42 0 0,0 0-174 0 0,1 0-67 0 0,3 0-321 0 0,6 0 375 0 0,5 2 78 0 0,6 0 42 0 0,12-2 131 0 0,-9-1 166 0 0,3-1-378 0 0,-1-1 173 0 0,-1-1-36 0 0,9-1-44 0 0,63-11 111 0 0,2 2-94 0 0,1 5-94 0 0,1 6-93 0 0,-77 2-39 0 0,-1 1 13 0 0,-9 0-16 0 0,-1 0-36 0 0,-1 1-68 0 0,-4-1 42 0 0,0 1-38 0 0,0 0-40 0 0,-1 1-46 0 0,1-1-50 0 0,-1 1-52 0 0,1 0-58 0 0,-1 0-62 0 0,-1 0-48 0 0,-3 0 339 0 0,-1-1 1 0 0,1 0-1 0 0,-1 0 0 0 0,0 0 0 0 0,0 1 236 0 0,2 1-501 0 0,-2-1 189 0 0,0 1-38 0 0,0-1-46 0 0,-1 1-51 0 0,1-1-257 0 0,0 2-442 0 0</inkml:trace>
  <inkml:trace contextRef="#ctx1" brushRef="#br1">5738 787,'-1'4,"-1"16,0-7,1 2,0 62,1-6,-2-27,-1 35,3-76</inkml:trace>
  <inkml:trace contextRef="#ctx1" brushRef="#br1" timeOffset="1">5529 854,'53'-12,"-7"1,183-58,-188 56,-2 1</inkml:trace>
  <inkml:trace contextRef="#ctx1" brushRef="#br1" timeOffset="2">6238 1157,'0'0,"-1"2,-12 15,-2 0,0 0,-6 3,-4 5,-7 10,-2 5,-25 40,55-76,-47 62,32-44,-20 18,35-36,4-5</inkml:trace>
  <inkml:trace contextRef="#ctx1" brushRef="#br1" timeOffset="3">5859 1285,'2'2,"11"7,77 65,-23-14,40 26,-84-70,-6-4</inkml:trace>
  <inkml:trace contextRef="#ctx1" brushRef="#br1" timeOffset="4">6591 1291,'5'0,"167"-3,-130 1,1-2,-2-2,1-1,-29 4,-1 1,-1-1,1-1,-1 0,10-5,-13 5</inkml:trace>
  <inkml:trace contextRef="#ctx1" brushRef="#br1" timeOffset="5">6773 1077,'0'0,"2"2,2 4,-1 0,1 0,-1 0,0 0,-1 1,5 12,-1 3,12 66,5 18,-18-90</inkml:trace>
  <inkml:trace contextRef="#ctx1" brushRef="#br1" timeOffset="6">4537 960,'1'4,"39"188,-23-132,2 0,9 11,-22-57,33 79,-37-88,-2-3,1 0,0 1,0-1,0 0,1 1,-1-1,0 0,1 0,0 0,1 2,-3-4,1 0,-1 1,0-1,0 0,1 0,-1 0,1 0,-1 0,0 0,1 1,-1-1,0 0,1 0,-1 0,0 0,1 0,-1 0,1 0,-1 0,0 0,1 0,-1 0,0 0,1 0,-1-1,0 1,1 0,-1 0,0 0,1 0,-1 0,0 0,1-1,0 0,0 0,0 0,0 0,0 0,1 0,-1 0,0-1,4-5,-1-1,1 0,2-8,9-28,-13 33,39-119,-22 64,-19 61,4-10,-4 14,-1 0,1 0,-1 0,1 1,-1-1,1 0,0 0,-1 0,1 1,0-1,0 0,0 0,-1 1,1 0,-1-1,1 1,-1 0,1 0,-1 0,0 0,1 0,-1 0,1-1,0 1,-1 0,1 0,-1 0,1 1,-1-1,0 0,1 0,-1 0,1 0,-1 0,1 0,-1 1,0-1,1 0,0 1,1 0,-1 0,1 0,-1 0,1 0,-1 0,3 3,0 0,-1 0,1 0,-1 0,1 3,5 8,-2 1,-4-11,72 176,-18-40,-55-138,3 9,6 9,-9-18,0 0,0 1,1-1,0 0,-1 0,1-1,0 1,1 0,-3-2,0-1,-1 1,1-1,0 0,-1 0,1 1,0-1,-1 0,1 0,0 1,-1-1,1 0,0 0,-1 0,1 0,0 0,0 0,-1 0,2 0,-1 0,0-1,0 1,1-1,-1 1,0 0,0-1,0 0,0 1,0-1,0 1,0-1,2-2,1 0,-2 0,1 0,0-1,-1 1,1-1,6-13,0 0,-1-1,-1 1,2-14,3-16,-1-11,-1-16,-2-35,-9-75,-7 92,8 89,0 0,0 0,1 0,-1-1,1 1,-1 0,1 0,1 0,-1 0,0 0,2-2</inkml:trace>
  <inkml:trace contextRef="#ctx1" brushRef="#br1" timeOffset="7">4450 685,'-3'3,"-14"21,1 0,1 1,-7 18,11-21,2 1,1 0,0 1,2 0,2 0,0 0,1 17,3-22,0 90,2-80,1 1,6 19,3 1,3-1,2-1,3 0,22 37,1-13,4 1,-23-42,12 13,-21-29</inkml:trace>
  <inkml:trace contextRef="#ctx1" brushRef="#br1" timeOffset="8">7490 882,'0'2,"0"-1,1 1,-1 0,0-1,1 1,0 1,1 3,14 51,-3 1,-4 0,0 31,-4 176,-5-224,0-41</inkml:trace>
  <inkml:trace contextRef="#ctx1" brushRef="#br1" timeOffset="9">7498 1224,'0'0,"0"0,0 0,2 0,50-5,50-1,24 2,-77 5,31 5,-58-4,0 2,-1 0,0 0,19 8,-33-10,1 1,-1 0,0 0,0 1,0 0,3 3,-8-6,-1 0,1 0,-1 1,1-1,-1 0,0 1,0-1,0 1,0-1,0 1,0 0,-1-1,1 1,0 0,-1-1,0 2,1-1,-1 1,-1-1,1 0,0 1,-1-1,1 0,-1 0,0 0,0 0,0 0,0 0,0 1,0-1,-3 2,0 1,0 0,0-1,0 1,-1-1,0 0,-8 5,0 0,-1-1,-18 10,-1-1,-1-1,-1-2,0 0,-16 2,-22 4,-1-3,-19 0,57-11</inkml:trace>
  <inkml:trace contextRef="#ctx1" brushRef="#br1" timeOffset="10">8127 732,'0'0,"5"3,9 5,0 0,-1 1,0 0,-1 1,0 0,6 8,15 18,11 17,-39-46,22 28,7 15,-19-25,-2 1,6 15,3 17,12 57,-16-29,-3 7,-13-70,0 0,-2 1,-1 5,-1-10,-1-1,-1 0,-1-1,-3 9,-2-3,0 0,-8 10,15-28</inkml:trace>
  <inkml:trace contextRef="#ctx1" brushRef="#br2" timeOffset="11">3973 427,'0'1,"0"-1,0 1,0 0,-1 0,1 0,0-1,-1 1,1 0,-1-1,1 1,-1 0,-2 2,-35 45,16-20,2 1,-4 6,10-9,-10 29,-7 29,23-61,-12 40,-1 16,11-33,3 1,2 5,2 25,4 1,3 1,2-27,3 0,2 0,10 23,38 97,-52-153,1 0,1 0,-3-8,-1-2,2 1,0 0,4 3,16 14,1-1,13 9,-36-32,10 10</inkml:trace>
  <inkml:trace contextRef="#ctx1" brushRef="#br2" timeOffset="12">11240 363,'0'1,"1"0,-1 0,0 0,1 0,-1 0,1 0,0 0,-1 0,1 0,0 0,-1 0,1-1,1 2,0 0,45 42,-5-6,-11-6,7 11,-24-26,-1 0,-2 2,6 11,5 18,-3 1,2 13,-7-11,2 23,4 54,-7-40,2 40,-13-97,-2 1,-2-1,-2 4,-5 13,-4 8,-17 46,28-96,-9 29,-3-1,0 0,-3 0,-1-1,-3 0,-14 17,-2-2,-3 1,17-26,15-16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19.9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52,'-3'9,"-22"75,3 1,-4 42,-12 177,30-195,4 1,9 66,-2-126,3-1,2 0,3 0,1-1,2-1,20 44,-26-74,0-1,1 0,1-1,0 0,1 0,0-1,2 0,-1-1,2-1,3 3,-5-6,1-1,0 0,0 0,1-1,0-1,0-1,0 0,1 0,0-2,0 0,0 0,6-1,-3-1,0-1,0 0,0-1,1-1,-1-1,-1-1,1 0,0-1,-1-1,0-1,0 0,-1-1,0-1,-1 0,1-1,-2-1,1-1,-2 0,0 0,8-11,-1 0,-2-2,-1 0,0-1,-2 0,-1-1,4-15,-3 4,-2-1,-2-1,-2 1,3-30,-5 13,-3-1,-3 0,-2-1,-3 1,-2 1,-2-1,-5-7,2 20,-1 1,-2 1,-3 0,-1 1,-1 1,-3 0,-1 2,-13-16,19 31,-1 1,-1 1,0 0,-2 2,0 0,-1 1,-1 1,-1 2,0 0,-1 1,-1 2,0 0,-22-5,30 12,1 1,-2 0,1 2,0 0,0 1,-1 1,1 1,0 0,0 1,0 1,-11 4,6 0,1 0,-1 2,2 1,-1 1,1 0,1 2,0 0,-9 9,-15 16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5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1010 0,'0'6,"-4"87,-3 0,-5 0,-4-1,-3 0,-12 22,-57 163,-16 3,33-89,53-143,-244 660,-20-12,197-500,75-174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8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73 1,'0'0,"2"3,1 3,0 0,-1 1,0-1,0 1,-1 0,1-1,-1 1,-1 0,1 6,0 4,6 92,-6 1,-4 0,-6 22,-51 328,43-345,6-42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3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1460 0,'-5'2,"1"1,0-1,-1 1,1 0,0 0,1 0,-1 0,1 1,-1 0,1-1,0 2,-1-1,-18 23,0 1,2 1,0 3,-51 96,61-108,-277 543,172-333,-317 675,29-58,396-833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7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 1,'0'0,"0"0,-6 6,3-4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9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1,'0'0,"9"0,-4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1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0,'9'9,"-4"-4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7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1199 1,'-18'45,"-1"0,-11 15,5-10,-64 126,-57 99,-13-7,-60 65,-222 242,389-510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7.3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66 1612,'37'-37,"-2"-1,-1-2,-2-1,17-31,8-17,-4-3,-4-2,-5-2,-3-2,-5-2,5-36,-25 80,-4 0,-1 0,1-55,-10 85,-2 0,-1-1,-1 1,-1 0,-1 0,-1 0,-2 0,0 1,-8-16,11 32,0 0,-1 0,0 1,-1-1,0 1,0 0,0 1,-1 0,-4-4,5 7,1-1,-1 1,0 1,0-1,-1 1,1 0,-1 0,0 1,1 0,-1 0,0 1,0 0,-5-1,-7 2,1 0,0 1,0 1,0 1,0 1,0 0,0 1,1 1,0 1,0 0,1 1,0 1,0 0,1 2,0-1,1 2,0 0,1 1,1-1,1 0,0 1,1 0,1 1,0 0,0 0,2 1,0 0,-2 6,5-9,0 1,1 0,0 0,1 0,1 0,0 1,1-1,0 0,1 0,0 0,1 1,1 0,0-2,0-1,1 0,0-1,0 1,1-1,1 0,0 0,0 0,1-1,0 0,0 0,1-1,1 0,-1 0,4 1,-2-2,1 0,1 0,-1-1,1-1,0 0,1 0,-1-1,1-1,-1 0,1-1,0 0,0-1,10-1,14-1,0-2,0-1,19-6,109-31,1-12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9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3:22.12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482.159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9.5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97,'4'-1,"-1"0,0 0,1 0,-1-1,0 1,0-1,0 0,1-1,9-4,25-13,-23 11,1 0,-1 2,1 0,1 1,-1 0,1 1,10-1,-25 6,0 0,0-1,0 1,0 0,0 0,0 1,0-1,0 0,0 1,0-1,0 1,0 0,0-1,0 1,0 0,-1 0,1 0,0 1,-1-1,1 0,-1 1,1-1,-1 1,0-1,1 1,-1-1,0 1,0 0,0 0,0 0,-1-1,1 1,0 0,-1 0,1 1,0 5,0 0,0 0,0 0,-1 0,-1 0,1 0,-1 0,-1 3,-9 34,-1-1,-2 0,-12 22,2-5,-2 18,25-75,0 1,-1-1,2 1,-1 0,0 0,1 0,0-1,0 1,1 0,-1 0,2 3,-2-6,1 0,0 0,0 0,0 0,1 0,-1 0,0-1,1 1,-1 0,1-1,-1 1,1-1,0 0,0 1,0-1,0 0,0 0,0 0,0 0,0-1,0 1,0 0,0-1,0 0,0 1,2-1,6 1,1 0,-1-1,1-1,-1 1,0-2,1 1,-1-1,1-1,21-7,25-11,-52 19,33-13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10.0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241 17,'-12'4,"-1"4,1 0,-1 1,2 1,-1 0,-7 9,-15 18,0 4,33-40,-12 14,1 1,1 0,0 1,1 0,-1 5,8-17,2 0,-1 0,0 0,1 0,0 0,0 1,1-1,-1 0,1 1,1-1,-1-1,0-1,1 1,0 0,0-1,0 0,1 1,-1-1,1 0,-1 0,1 0,0 0,0 0,1 0,-1 0,3 2,4 3,1 0,0-1,0 0,1-1,0 0,6 2,24 10,8 0,-9-4,-32-10,9 2,-1 0,0 1,-1 1,0 1,2 1,-13-7,-1-1,0 1,1 0,-1 0,0 0,-1 0,1 0,0 1,-1-1,0 1,0 0,0 0,0 0,-1 0,0 0,1 0,-1 0,-1 0,1 0,0 1,-1-1,0 0,0 2,-2 3,1 0,-1-1,-1 1,1-1,-2 1,1-1,-1 0,0 0,-1-1,1 1,-5 3,-10 13,0-1,-18 14,16-16,0-1,-1-1,-1-1,-1-1,-1-1,-20 10,22-19,22-7,0 0,0 0,1 0,-1 0,0 0,0 0,1 0,-1-1,0 1,0 0,1 0,-1-1,0 1,1 0,-1-1,0 1,1-1,-1 1,0-1,0 0,1-1,-1 0,0 0,1 0,-1 0,1 0,-1 0,1 0,0 0,0 0,0 0,0 0,0 0,0 0,0 0,1 0,-1 0,1 0,0 0,0 0,9-30,2 2,2-1,0 2,10-14,-22 41,90-153,7 4,6 5,77-79,-133 169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8.7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466 1,'-22'7,"3"2,1 2,0 0,1 1,0 0,-8 9,-19 21,-12 15,17-12,2 1,2 3,2 1,2 1,-20 45,47-86</inkml:trace>
  <inkml:trace contextRef="#ctx0" brushRef="#br0" timeOffset="247.004">43 122,'5'20,"-2"-9,98 327,-86-300,1-1,18 30,-19-40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7.2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0 120,'15'-9,"-8"3,11-4,0 0,1 1,0 1,0 1,1 1,0 1,0 0,1 1,-1 2,1 0,-1 1,1 1,0 1,-1 1,6 1,-16-1,0 0,0 1,0 0,0 1,0 0,-1 0,0 1,0 0,0 1,0 0,2 3,-6-5,0 1,-1-1,1 1,-1 1,-1-1,1 0,-1 1,0 0,0 0,0 0,-1 0,0 0,0 0,-1 1,0-1,0 1,0-1,-1 5,-1 4,0 1,-1-1,-1 0,-1 0,0 0,0 0,-2 0,0-1,-1 0,0 0,-1-1,0 0,-2 1,-14 18,-2-1,-1-1,-1-1,-16 12,17-17,0-2,-2 0,-30 17,62-58,-1 12,0 1,0 0,1 0,0 0,0 0,0 1,1-1,-1 1,1 0,1 0,-1 0,1 1,0 0,5-4,-3 3,0 1,0 0,0 1,1 0,-1 0,1 0,0 1,0 1,0-1,0 1,2 0,3 1,0 0,0 0,0 1,0 1,0 0,0 1,-1 0,1 1,-1 1,0 0,0 0,0 1,-1 1,8 5,-12-6,0-1,-1 1,0 0,0 1,0 0,3 5,-2-1</inkml:trace>
  <inkml:trace contextRef="#ctx0" brushRef="#br0" timeOffset="893.993">1080 22,'-11'-9,"6"6,-1 1,1 0,0 1,-1-1,0 1,1 0,-1 1,0-1,1 1,-1 0,0 1,1-1,-1 1,-1 0,-4 1,0 1,0 0,0 1,0 0,1 1,-7 3,11-5,0 1,1-1,0 1,-1 1,2-1,-1 0,0 1,1 0,0 0,0 1,1-1,-1 1,1-1,0 1,1 0,-1 0,1 1,0-1,1 0,0 1,0-1,0 1,1-1,-1 1,2-1,-1 1,1 0,0-1,0 0,1 1,0-1,0 0,0 0,1 0,0 0,0 0,3 4,2 1,0 1,1-1,0-1,1 0,0 0,9 6,14 9,22 12,-26-19,-2 1,0 2,0 1,-22-17,0 0,0 1,-1 0,0 0,0 0,0 0,-1 0,0 1,0-1,0 1,-1 0,1 7,-1-4,0 0,-1 0,-1 1,0-1,0 0,-1 1,0-1,-3 10,2-9,-2 1,1-1,-1 0,-1 0,0-1,0 1,-1-1,-1 0,1 0,-2-1,1 0,-1 0,-1-1,1 0,-2-1,-2 3,10-9,0 1,0-1,0 0,0 0,0 0,0 0,0-1,0 1,0 0,-1-1,1 0,0 1,0-1,-1 0,0 0,2-1,-1 1,1-1,0 1,0-1,0 0,0 0,0 1,0-1,0 0,0 0,0 0,0 0,1 0,-1 0,0 0,1 0,-1-1,1 1,-1 0,1 0,-1 0,1-1,0 1,0 0,0-1,-1 1,1 0,0-1,-1-14,1 0,0-1,1 1,0 0,2 0,0 0,1 0,3-8,12-32,18-36,-32 81,23-52,2 2,3 1,2 2,3 1,17-16,-34 48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  <inkml:trace contextRef="#ctx0" brushRef="#br0" timeOffset="483">63 566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1:41.3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2235 26,'0'0,"0"7,0 11410,0-11400,0-14</inkml:trace>
  <inkml:trace contextRef="#ctx0" brushRef="#br0" timeOffset="-54628.849">1046 2381,'0'0,"0"0,-1-3,0 1,0 0,0-1,0 1,-1 0,1 0,-1-1,1 1,-2-1,-4-6,-9-17,-1 1,0 1,-2 0,-1 1,-12-9,25 25,-1 1,0 0,0 1,-1 0,0 0,0 1,0 0,-6-2,8 4,0 0,0 1,0 0,0 0,-1 1,1 0,0 0,0 1,0 0,0 0,0 0,-6 3,0 0,0 1,1 0,0 1,0 1,0 0,1 0,0 1,0 1,0 0,-3 4,1 1,1 1,0-1,0 2,2 0,-3 4,-1 7,1 1,1 0,2 1,1 0,1 0,1 1,2 0,0 2,3-15,1-1,0 0,2 1,-1-1,2 1,0-1,4 12,-4-21,1 1,-1-1,1 0,1 1,-1-2,1 1,1 0,-1-1,1 0,0 0,1 0,-1 0,1-1,0 0,0 0,7 3,-6-4,0 0,0-1,0 0,0 0,1-1,-1 0,0 0,1 0,0-1,-1-1,1 1,0-1,0 0,-1-1,1 0,0 0,-1-1,1 0,-1 0,0-1,0 0,0 0,0 0,0-1,0 0,-1 0,0-1,0 0,0 0,-1-1,3-2,7-10,-1 1,0-2,-2 0,0 0,-1-1,-1-1,-1 0,-1 0,-1-1,0 0,-2 0,-1 0,0-1,-2-2,-3 9,0 38,3 105,-2-40,4 0,4 0,4 1,-7-61</inkml:trace>
  <inkml:trace contextRef="#ctx0" brushRef="#br0" timeOffset="-54094.853">1566 3166,'-1'-5,"0"0,-1 0,0 0,0 0,0 0,0 1,-1-1,0 1,0-1,-1 0,0-1,-5-4,9 10,-1 0,1 0,0 0,0 0,0 0,0 0,-1 0,1 0,0 0,0 0,0 0,0 0,-1 0,1 0,0 0,0 0,0 0,-1 0,1 0,0 0,0 0,0 0,0 0,0 0,-1 1,1-1,0 0,0 0,0 0,0 0,0 0,-1 0,1 1,0-1,0 0,-5 22,3-11,-12 64,-2 63,15-117</inkml:trace>
  <inkml:trace contextRef="#ctx0" brushRef="#br0" timeOffset="-52960.969">1005 4486,'-11'-17,"-4"-5,-10-17,-2 2,-1 0,-19-16,42 48,0 0,-1 0,0 0,0 1,0 0,0 0,-1 1,0 0,0 0,0 0,0 1,0 0,0 0,0 1,-1 0,1 0,-1 1,1 0,-1 0,1 0,0 1,-1 1,1-1,0 1,0 0,0 1,0-1,0 2,0-1,1 1,-1 0,1 0,0 0,1 1,-1 0,1 0,-1 1,-1 3,0 0,0 1,1 0,1 0,-1 0,1 1,1 0,0 0,1 0,0 0,1 0,0 1,0-1,1 1,1 0,0 3,0-5,1 1,0 0,0 0,1-1,1 1,0-1,0 0,1 0,0 0,0 0,1 0,1-1,0 0,0 0,0-1,1 0,6 5,-10-10,1 0,-1 0,1-1,-1 1,1-1,0 0,0 0,0 0,1-1,-1 1,0-1,0 0,1-1,-1 1,1-1,-1 1,1-1,-1-1,3 1,-1-2,0 1,0-1,0 0,0 0,-1-1,1 1,-1-2,0 1,0 0,0-1,0 0,0 0,3-4,4-6,0 0,-2-1,0 0,0 0,-1-1,4-12,0-3,-1-1,-2 0,1-6,-11 36,3-6,-1-1,-1-1,1 1,-1-8,-8 70,2 36,3-1,4 1,7 23,-7-97,0 0,2 0,3 8,-1-6</inkml:trace>
  <inkml:trace contextRef="#ctx0" brushRef="#br0" timeOffset="-52494.043">1559 4712,'0'0,"3"2,38 10,-32-10,-1 0,1 1,-1 0,1 0,-1 1,0 0,2 2,-8-5,0 1,0 0,0 0,0-1,-1 1,1 0,-1 1,1-1,-1 0,0 0,0 1,0-1,0 0,0 1,0-1,-1 1,0-1,1 1,-1 0,0-1,0 1,0-1,0 1,-1-1,1 1,-1-1,1 1,-1 0,-3 11,-1 0,0 0,-1 0,0 0,-2 1,-42 66,27-45,-8 17,30-51,0 0,0 0,0 0,0 0,1 0,-1 0,0 0,1 1,0-1,-1 0,1 1,0-1,0 0,0 0,1 1,-1 0,1-2,0 1,-1 0,1-1,0 1,0-1,1 1,-1-1,0 0,0 1,1-1,-1 0,1 0,-1 0,1 0,-1 0,1 0,0 0,-1-1,1 1,1 0,13 3,0 0,0-1,0-1,11 0,15 1</inkml:trace>
  <inkml:trace contextRef="#ctx0" brushRef="#br0" timeOffset="-51367.035">1079 6112,'0'0,"0"0,0 0,-11-4,3 1,0 0,0 1,-1 0,1 1,0-1,-1 2,1-1,0 1,-1 0,1 1,0 0,-1 0,1 1,0 0,0 1,0-1,0 2,0-1,1 1,0 0,-1 0,2 1,-1 0,0 0,1 1,0 0,0 0,-10 13,0 0,1 1,1 1,1 0,-7 15,0 5,3 1,-9 29,18-45,1 1,1-1,0 13,4-27,1 1,1 0,0 0,1 0,0-1,1 1,0 0,2 4,-3-14,-1-1,1 1,0 0,1 0,-1-1,0 1,1-1,-1 1,1-1,0 1,0-1,0 0,0 0,0 0,0 0,1 0,-1-1,1 1,-1-1,1 1,-1-1,1 0,2 1,-1-2,-1 0,0 1,0-1,1-1,-1 1,0 0,1-1,-1 0,0 1,0-1,0-1,0 1,0 0,0-1,0 1,0-1,-1 0,1 0,0 0,-1 0,1-2,11-10,-1 0,-1-2,0 1,-1-2,8-14,12-28,-2-4,-22 48,3-4,-1-1,-2 0,1 0,-2-1,3-20,-8 33,-2 9,0 16,8 30,1 0,3-1,2 0,2-1,2-1,2 0,18 29,-15-35,-4-10</inkml:trace>
  <inkml:trace contextRef="#ctx0" brushRef="#br0" timeOffset="-50846.037">1689 6639,'0'0,"6"-6,0 1,0 0,0 1,1-1,-1 1,1 1,0 0,0 0,0 0,0 1,7-2,-13 4,0 0,0 0,0 0,0 0,0 0,0 0,0 0,0 1,0-1,0 0,0 1,-1-1,1 1,0-1,0 1,0-1,-1 1,1-1,0 1,0 0,-1 0,1-1,-1 1,1 0,-1 0,1-1,-1 1,1 0,-1 0,0 0,1 0,-1 0,0 0,0 0,0 0,2 7,-1-1,0 1,-1-1,1 4,-1-3,1 5,2-1,-1 1,2-1,-1 0,2 1,0-2,0 1,1-1,5 8,-4-6,-6-10,1-1,-1 1,0-1,0 1,0 0,-1-1,1 1,-1 0,1-1,-1 1,0 0,0 0,0 0,0-1,-1 1,1 0,-1 0,0 1,-1 0,0-1,0 1,0 0,0-1,0 1,-1-1,1 0,-1 0,0 0,0 0,-11 9,2-2</inkml:trace>
  <inkml:trace contextRef="#ctx0" brushRef="#br0" timeOffset="-34904.157">1135 608,'-2'-1,"1"0,-1-1,0 1,1-1,-1 0,1 1,-1-1,1 0,0 0,-1-2,-1-1,-16-19,-1 0,0 2,-2 0,0 2,-6-4,19 18,0-1,0 1,-1 1,0-1,0 2,0-1,0 1,-1 1,0 0,1 1,-1 0,0 0,0 1,0 1,-1 0,1 0,-10 3,-1 1,1 1,0 0,0 2,1 0,0 2,0 0,1 1,0 1,0 0,2 2,-1 0,1 2,0-1,1 2,1 0,0 0,1 2,1-1,1 2,0 0,2 0,0 1,1 0,1 1,-5 17,10-25,0 0,1 0,0 1,1-1,1 1,0 5,0-15,1 0,-1 0,1 0,0 0,0 0,1 0,-1-1,1 1,0 0,1 2,-1-4,0 0,-1 0,1 0,0 0,0 0,0-1,0 1,0-1,1 1,-1-1,0 0,1 0,-1 0,1 0,-1 0,1-1,1 1,5 0,0 0,1-1,-1-1,0 1,0-1,0-1,0 0,0 0,0-1,0 0,-1 0,1-1,0-1,14-7,-2 0,1-2,-2-1,4-4,2-3,-1-2,-1-1,-1-1,-2-1,0-1,-2 0,-1-2,0-2,-13 24,-4 15,0 5,18 245,-8-71,-1-108,-6-55</inkml:trace>
  <inkml:trace contextRef="#ctx0" brushRef="#br0" timeOffset="-34275.705">1664 1030,'0'0,"0"0,-1 7,0 0,0 0,-1 0,0 0,-2 6,-3 12,6-24,-2 15,0 0,0 0,1 6,2-18,0 0,0-1,0 1,0 0,1 0,0 0,-1-1,1 1,0 0,1-1,-1 1,1-1,0 0,-1 1,2-1,-1 0,1 1,-2-3,0 0,0 0,0 0,0 0,0 0,1-1,-1 1,0 0,0-1,1 1,-1-1,0 0,1 1,-1-1,0 0,1 0,-1 0,0 0,1 0,0 0,1 0,0-1,0 0,0 0,0 0,-1 0,1 0,0-1,-1 1,3-3,2-1,-1 0,0-1,0 0,0 0,-1 0,4-6,-6 8,-1 0,0 0,1-1,-2 1,1-1,0 0,-1 1,0-1,0 0,0 0,0-4,-1 7,0 0,0 0,-1 0,1 0,0 0,-1 0,1 0,-1 0,1 1,-1-1,0 0,0 0,0 0,0 1,0-1,0 0,-1 1,1-1,0 1,-1 0,1-1,-1 1,0 0,1 0,-1 0,0 0,0 0,0 0,-1 0,-2 0,1 0,-1 0,0 0,0 1,1-1,-1 1,0 1,1-1,-1 1,0-1,-46 13,20-2</inkml:trace>
  <inkml:trace contextRef="#ctx0" brushRef="#br0" timeOffset="-20503.606">1062 7802,'0'0,"0"0,0 0,0 13,0-11</inkml:trace>
  <inkml:trace contextRef="#ctx0" brushRef="#br0" timeOffset="-19874.449">1169 8441,'0'0,"0"0,0 0,0 0,0 0</inkml:trace>
  <inkml:trace contextRef="#ctx0" brushRef="#br0" timeOffset="-19338.833">1233 9049,'0'0,"0"0,0 0,0 0</inkml:trace>
  <inkml:trace contextRef="#ctx0" brushRef="#br0" timeOffset="-18102.789">1225 10045,'-34'-16,"0"2,0 2,-1 1,-1 2,0 1,-10 0,27 5,-1 1,1 0,-1 2,0 0,1 1,-1 1,1 1,-1 1,1 0,-2 2,12-3,0 0,1 1,-1 0,1 0,0 1,0 0,0 0,1 1,0 0,0 0,0 1,1-1,0 2,0-1,0 1,1 0,1 0,-1 0,1 0,1 1,0 0,0 0,0 3,0 1,1-1,1 1,0 0,1 0,0-1,1 1,1 0,0 0,0-1,1 0,1 1,3 7,-2-7,1-1,0 1,1-1,1-1,-1 1,2-1,-1-1,2 1,-1-2,1 1,1-1,7 5,-13-11,0-1,1 1,-1-1,0 0,1 0,-1 0,1-1,0 0,-1 0,1 0,0-1,0 0,0 0,-1-1,1 1,0-1,-1 0,1-1,0 1,-1-1,6-3,10-4,-1-2,0 0,0-1,14-13,-2 1,-1-1,-1-1,-1-1,-2-2,-1-1,-1-1,-2-1,1-4,-24 36,0-1,0 0,1 1,-1-1,0 1,0-1,1 1,-1-1,0 1,0-1,1 1,-1-1,1 1,-1-1,0 1,1 0,-1-1,1 1,-1 0,1-1,-1 1,1 0,0 0,-1-1,1 1,-1 0,1 0,0 0,5 15,-2-3,60 201,-21-65,-32-113</inkml:trace>
  <inkml:trace contextRef="#ctx0" brushRef="#br0" timeOffset="-17370.822">1900 10984,'0'0,"0"0,9-22,4-23,-3 0,-1 0,-3-1,0-13,-5 42,0 11,3-35,-1 0,-3-8,0 38,-1 0,0-1,0 1,-2 0,1 0,-1 0,-1 0,0 0,-1 1,-2-4,6 12,0 0,0-1,-1 1,1 0,-1 0,1 0,-1 0,0 0,0 1,0-1,0 0,0 1,0 0,0-1,-1 1,1 0,0 0,-1 0,1 0,-1 1,1-1,-1 1,1 0,-1-1,0 1,1 0,-1 0,1 1,-1-1,1 0,-1 1,1 0,-1-1,1 1,-1 0,1 0,0 1,-1-1,1 0,0 1,0-1,0 1,0 0,0 0,1 0,-2 1,-1 1,1 1,0 0,0 0,0 0,0 0,1 0,0 0,0 1,0-1,1 1,-1-1,1 1,1 0,-1-1,1-1,0 0,0 1,0-1,1 0,-1 0,1 1,0-1,0 0,1 0,-1 0,1 0,0 0,0 0,0-1,0 1,3 2,6 5</inkml:trace>
  <inkml:trace contextRef="#ctx0" brushRef="#br0" timeOffset="-5745.603">18 2,'0'11465,"0"-11456</inkml:trace>
  <inkml:trace contextRef="#ctx0" brushRef="#br0" timeOffset="6404.606">1 21,'119'-10,"-86"10,6 0,0-1,29-6,-51 6,0 0,12 1,-19 0,0 0</inkml:trace>
  <inkml:trace contextRef="#ctx0" brushRef="#br0" timeOffset="8539.644">2279 21,'-412'0,"401"0</inkml:trace>
  <inkml:trace contextRef="#ctx0" brushRef="#br0" timeOffset="11377.598">71 11512,'19'0,"-3"1,-1-1,1-1,-1-1,1 0,-1-1,1 0,0-1,1 1,0 0,6 1,-6 0,-1 0,1-1,5-2,-13 2</inkml:trace>
  <inkml:trace contextRef="#ctx0" brushRef="#br0" timeOffset="13137.517">2249 11502,'-384'0,"375"0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44:33.830"/>
    </inkml:context>
    <inkml:brush xml:id="br1">
      <inkml:brushProperty name="width" value="0.1" units="cm"/>
      <inkml:brushProperty name="height" value="0.1" units="cm"/>
      <inkml:brushProperty name="color" value="#FF0000"/>
      <inkml:brushProperty name="ignorePressure" value="1"/>
    </inkml:brush>
  </inkml:definitions>
  <inkml:trace contextRef="#ctx0" brushRef="#br0">5281 11338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  <inkml:trace contextRef="#ctx1" brushRef="#br1">2470 448,'3'3,"0"1,-1-1,1 1,0 0,-1 0,0 0,0 0,0 0,0 1,12 43,-10-32,9 44,-2 0,-1 18,-5-27,3 1,3-2,8 27,-17-72,-2-3,1 0,-1 0,1 0,-1 0,1 0,0 0,0 0,0 0,0-1,0 1,0 0,1-1,0 2,-1-4,0 1,0-1,-1 0,1 1,0-1,0 0,-1 1,1-1,0 0,-1 0,1 0,-1 0,1 1,-1-1,1 0,-1 0,1-1,-1 1,8-18,0 1,-1-2,-2 1,0-1,0-5,13-104,-14 93,-4 36,0-1,0 1,0-1,0 1,0-1,0 1,0-1,0 1,0-1,1 1,-1-1,0 1,0 0,0-1,1 1,-1-1,0 1,0-1,1 1,-1 0,1-1,8 10,8 17,0 1,-2 1,11 28,-9-20,1 0,5 5,-23-41,1 1,-1 0,0-1,0 1,0-1,1 1,-1-1,0 1,1-1,-1 1,1-1,-1 1,0-1,1 0,-1 1,1-1,-1 0,1 1,-1-1,1 0,-1 0,1 1,0-1,-1 0,1 0,-1 0,1 0,-1 0,1 0,0 0,-1 0,1 0,-1 0,1 0,0 0,-1 0,1 0,-1 0,1-1,-1 1,1 0,-1 0,1-1,-1 1,1 0,-1-1,1 1,-1-1,1 1,-1-1,0 1,1 0,-1-1,0 1,1-1,-1 0,0 1,0-1,1 1,2-7,0 1,0-1,-1 0,2-4,-4 9,13-52,-2-1,-3-1,1-51,0 7,-5 65,5-58,5 0,5-4,-15 83</inkml:trace>
  <inkml:trace contextRef="#ctx1" brushRef="#br1" timeOffset="816.007">3230 861,'-2'15,"1"7,0 0,2 0,2 18,-1-29,0 1,0-1,1 0,1 0,0 0,0 0,1-1,1 2,-5-11,-1 0,1 0,-1 0,1 0,-1 0,1-1,0 1,0 0,-1 0,1-1,0 1,0 0,0-1,0 1,-1-1,1 1,0-1,0 1,0-1,0 0,0 1,1-1,-1 0,0 0,0-1,0 1,0 0,0 0,0-1,0 1,0-1,0 1,0-1,0 0,0 1,0-1,-1 0,1 1,0-1,-1 0,2 0,2-5,-1 0,1 0,-1 0,0-1,0 1,0-3,1-5,0-1,0 0,1-14,-4 22,-1 0,0 0,0 0,0 0,0 0,-1 0,-1 0,1 0,-3-5,4 12,0-1,0 0,-1 1,1-1,0 0,0 1,-1-1,1 1,-1-1,1 1,-1-1,1 1,-1-1,1 1,-1-1,1 1,-1 0,1-1,-1 1,0 0,1-1,-1 1,1 0,-1 0,0-1,1 1,-1 0,0 0,0 0,1 0,-1 0,0 0,1 0,-1 0,0 1,0-1,-2 1,0 0,1 0,-1 1,0-1,1 1,-1 0,0 0,-6 5</inkml:trace>
  <inkml:trace contextRef="#ctx1" brushRef="#br1" timeOffset="1213.001">3554 1136,'0'21,"-1"0,-1-1,-4 15,5-27</inkml:trace>
  <inkml:trace contextRef="#ctx1" brushRef="#br1" timeOffset="1750.999">3778 941,'18'-11,"-13"8,0 1,-1 0,1 0,0 1,0 0,0 0,1 0,-1 0,0 1,0-1,0 1,1 1,-1-1,2 1,-7 0,1-1,0 1,-1-1,1 1,-1 0,1-1,-1 1,1 0,-1-1,0 1,1 0,-1-1,0 1,1 0,-1 0,0 0,0-1,0 1,0 0,0 0,1 0,-2-1,1 1,0 0,0 0,0 0,0 0,0-1,-1 1,1 0,0 0,-1 0,-10 29,10-28,-6 15,3-11,2 1,-1-1,1 1,-1 0,1 3,2-10,0 1,0-1,0 1,0-1,0 1,0 0,0-1,0 1,0-1,1 1,-1-1,0 1,0-1,1 1,-1-1,0 1,0-1,1 0,-1 1,1-1,-1 1,0-1,1 0,-1 1,1-1,-1 0,1 0,-1 1,1-1,-1 0,1 0,-1 0,1 1,-1-1,1 0,0 0,22 2,-20-2,26-2,-1-1,-1-1,1-1,0-2,9-3,-12 2</inkml:trace>
  <inkml:trace contextRef="#ctx1" brushRef="#br1" timeOffset="4180.391">4845 484,'0'0,"2"7,36 142,31 108,-66-244,-2-8,1 1,0 0,0-1,0 1,0-1,1 0,0 0,2 3,-5-7,1-1,-1 0,0 0,1 1,-1-1,0 0,1 0,-1 0,1 1,-1-1,0 0,1 0,-1 0,1 0,-1 0,0 0,1 0,-1 0,1 0,-1 0,0 0,1 0,-1 0,1 0,-1 0,0 0,1-1,-1 1,0 0,1 0,-1 0,0-1,1 1,-1 0,0 0,1-1,-1 1,0 0,0-1,12-13,-11 12,11-17,0-2,-2 1,-1-2,0 1,4-20,-3 10,1 0,9-13,-20 43,0 0,0 1,1-1,-1 0,1 0,-1 1,0-1,1 0,0 1,-1-1,1 0,-1 1,1-1,0 1,-1-1,1 1,0-1,-1 1,1 0,0-1,0 1,0 0,-1-1,1 1,0 0,0 0,0 0,0 0,-1 0,1 0,0 0,0 0,0 0,0 0,-1 1,1-1,0 0,0 0,0 1,-1-1,1 1,0-1,0 0,-1 1,1 0,0-1,-1 1,1-1,0 2,4 3,0 0,0 1,0 0,-1 0,1 2,-3-5,17 29,6 14,-10-16,2-1,2 1,-19-29,1-1,-1 0,1 0,-1 1,0-1,1 0,-1 0,1 0,-1 0,1 1,-1-1,0 0,1 0,-1 0,1 0,-1 0,1 0,-1 0,1 0,-1 0,1-1,-1 1,0 0,1 0,-1 0,1 0,-1-1,0 1,1 0,-1 0,1-1,-1 1,0 0,1-1,-1 1,0 0,0-1,1 1,-1 0,0-1,0 1,1-1,14-20,-14 20,13-22,-1-1,-1-1,-1 0,2-8,30-106,-36 118,28-123,-5 20,-27 114</inkml:trace>
  <inkml:trace contextRef="#ctx1" brushRef="#br1" timeOffset="5102.388">5694 921,'0'0,"0"0,-7 21,7-11,0-1,1 1,0-1,1 0,0 0,1 0,-1 0,2 0,-1 0,3 4,-4-10,0 0,0 0,0 0,0 0,0 0,1 0,-1-1,1 1,0-1,0 1,0-1,3 2,-4-3,0-1,1 1,-1 0,0-1,0 1,1-1,-1 0,0 0,1 0,-1 0,0 0,1 0,-1 0,0-1,1 0,-1 1,0-1,0 0,0 0,1 0,0-1,1 0,0-1,-1 0,1 0,-1-1,1 1,-1-1,0 0,0 1,0-1,-1-1,0 1,1 0,-1-1,-1 1,2-4,1-4,-1 0,0-1,-1 1,0-1,-1-4,-1 9,0 1,0 0,-1-1,0 1,-1 0,0 0,0 0,0 0,-1 0,0 0,-1 1,1-1,-3-2,5 7,-1-1,0 1,0 0,0-1,0 1,0 0,0 0,0 0,-1 1,1-1,-1 1,1-1,-1 1,1 0,-1 0,0 0,0 0,0 0,0 1,1-1,-1 1,0 0,0 0,0 0,0 0,0 0,0 1,0-1,0 1,1 0,-1 0,0 0,0 0,-1 1,-1 2,0-1,0 1,0 0,1 0,-1 1,1-1,0 1,1 0,-1 0,1 0,0 1,-2 4,-5 11</inkml:trace>
  <inkml:trace contextRef="#ctx1" brushRef="#br1" timeOffset="5497.399">6189 1091,'0'36,"0"-26</inkml:trace>
  <inkml:trace contextRef="#ctx1" brushRef="#br1" timeOffset="6279.876">6360 812,'19'-13,"29"-12,-43 23,0 0,1 0,-1 1,0-1,1 1,-1 1,0-1,1 1,-1 0,-4 0,0 0,0 0,-1 1,1-1,0 0,0 1,-1-1,1 0,0 1,-1-1,1 1,-1-1,1 1,0-1,-1 1,1-1,-1 1,0 0,1-1,-1 1,1 0,-1 0,0-1,0 1,1 0,-1-1,0 1,0 0,0 0,0 0,0-1,0 1,0 0,0 0,-3 34,2-23,1-8,0 0,0 0,0 0,1 0,0-1,0 1,0 0,0-1,0 1,1 0,0-1,-1 0,1 1,1-1,-1 0,0 0,1 0,-1 0,3 1,6 9,-10-11,1 0,-1 0,0 0,0 0,0 0,0 0,0 0,0 0,0 0,-1 1,1-1,-1 0,0 1,0-1,1 0,-1 1,-1-1,1 2,-1 0,0 0,0 0,-1 0,1 0,-1 0,0 0,0 0,0 0,-3 2,-5 7,0-2,-1 1,-1-1,0-1,-2 1,-27 18,33-25</inkml:trace>
  <inkml:trace contextRef="#ctx1" brushRef="#br1" timeOffset="10179.809">10517 542,'0'2,"0"-1,1 1,-1 0,0 0,1 0,-1 0,1-1,0 1,0 0,0 1,1 0,27 81,-14-41,1 0,13 21,-29-63,1 0,-1 0,0 0,1 0,-1 0,1 0,0 0,-1 0,1 0,0 0,0-1,-1 1,1 0,0 0,0-1,0 1,0 0,0-1,0 1,0-1,0 1,0-1,0 0,1 1,-1-1,0 0,1 0,0 0,0-1,-1 0,1 0,0 0,0 0,-1 0,1 0,-1 0,1-1,-1 1,0-1,1 1,-1-1,0 1,0-1,0 0,12-18,-1-1,-2 0,0 0,5-18,8-16,-23 54,0 0,1 0,-1 0,0 0,1 0,-1 0,1 0,0 0,-1 0,1 1,0-1,-1 0,1 0,0 1,0-1,0 0,-1 1,1-1,0 1,0-1,0 1,0 0,0-1,0 1,0 0,1 0,-1 0,1 0,0 1,-1-1,1 1,-1-1,1 1,-1-1,0 1,1 0,-1 0,0 0,1 0,-1 0,0 0,1 1,6 7,-1-1,-1 1,1 1,2 5,-8-13,21 40,-17-30,1 0,1 0,0-1,1 0,8 10,-15-20,-1 0,1 0,0-1,0 1,0 0,0-1,0 1,-1-1,1 1,0-1,0 1,0-1,0 0,1 1,-1-1,0 0,0 0,0 0,0 0,0 0,0 0,0 0,0 0,0 0,1-1,1 0,-1 0,1 0,-1-1,0 1,0 0,1-1,-1 0,0 0,0 1,1-3,5-6,-1 0,0 0,0 0,0-4,3-6,-1-1,-1 0,-1 0,0-1,-2 0,-1 0,1-14,1-38,-2-47,-4 94,0-10,0 10</inkml:trace>
  <inkml:trace contextRef="#ctx1" brushRef="#br1" timeOffset="11384.022">11342 736,'-6'27,"1"-7,1 0,2 1,-1 15,3-30,0 0,1 0,-1 0,1 0,0 0,0-1,1 1,0 0,0 0,0-1,3 5,-4-9,-1 0,0-1,1 1,-1 0,1 0,-1-1,1 1,0 0,-1-1,1 1,-1 0,1-1,0 1,0-1,-1 1,1-1,0 0,0 1,0-1,-1 0,1 1,0-1,0 0,0 0,0 0,0 0,0 0,-1 0,1 0,1-1,-1 1,1-1,-1 0,0 0,0 0,1 0,-1 0,0 0,0 0,0 0,0 0,0 0,0-1,-1 1,2-1,2-5,-1-1,0 1,0-1,0 0,1-7,-2 1,0-1,-1 0,0 0,-1 0,-1-4,0 11,0-1,0 1,-1 0,0 0,-1 0,1 0,-1 1,-1-1,0 1,-1-3,3 8,0 0,0-1,0 1,0 0,0 0,-1 0,1 1,-1-1,1 1,-1-1,1 1,-1 0,0 0,1 0,1 1,-1-1,1 1,-1-1,1 1,-1 0,0 0,1 0,-1 0,1 0,-1 0,1 0,-1 1,0-1,1 1,-1-1,1 1,0-1,-1 1,1 0,-1 0,1-1,0 1,-2 1,0 2</inkml:trace>
  <inkml:trace contextRef="#ctx1" brushRef="#br1" timeOffset="11905.421">11655 1011,'-6'20,"-11"29,14-40</inkml:trace>
  <inkml:trace contextRef="#ctx1" brushRef="#br1" timeOffset="47161.646">7968 790,'0'0,"0"0</inkml:trace>
  <inkml:trace contextRef="#ctx1" brushRef="#br1" timeOffset="48024.596">8635 823,'4'5,"-1"-3</inkml:trace>
  <inkml:trace contextRef="#ctx1" brushRef="#br1" timeOffset="48726.57">9525 690,'0'14,"0"16,0-16</inkml:trace>
  <inkml:trace contextRef="#ctx1" brushRef="#br1" timeOffset="147499.955">2153 8548,'-1'2,"1"1,0-1,-1 0,1 1,0-1,0 0,0 0,1 1,-1 0,1 7,-9 197,8-192</inkml:trace>
  <inkml:trace contextRef="#ctx1" brushRef="#br1" timeOffset="176203.503">5052 4647,'6'21,"-4"-13,12 49,0 14,-9-37,2 0,1 0,2-1,1-1,9 18,-11-38,-9-12,0 1,1-1,-1 0,0 0,1 0,-1 0,0 0,1 1,-1-1,0 0,1 0,-1 0,0 0,1 0,-1 0,0 0,1 0,-1 0,0 0,1 0,-1 0,0 0,1 0,-1-1,2 0,0 0,-1-1,1 1,-1-1,1 0,-1 1,1-1,-1 0,0 0,1-1,6-12,0 0,0-1,-1-3,0 2,1 1,8-14,-16 30,0 0,1 0,-1-1,0 1,1 0,-1 0,0 0,1 0,-1 0,1 0,-1 0,0 0,1 0,-1 0,0 0,1 0,-1 0,0 0,1 0,-1 1,0-1,1 0,-1 0,0 0,1 1,-1-1,0 0,1 0,-1 0,0 1,0-1,1 0,-1 1,0-1,0 0,0 1,1-1,-1 0,0 1,0-1,0 1,11 14,12 36,-19-40,1 0,0 0,1-1,0 0,0 0,1 0,2 1,-9-10,1-1,0 1,0 0,-1 0,1-1,0 1,0-1,0 1,0-1,0 1,0-1,0 1,0-1,0 0,0 0,0 1,0-1,0 0,0 0,0 0,0 0,0 0,1-1,0 1,-1-1,1 0,0 1,0-1,-1 0,1 0,0 0,-1 0,1-1,-1 1,1 0,0-1,3-5,0 1,-1-1,1 1,-1-1,2-7,1 0,-2-1,0 0,-1-1,0 1,-1-1,0-14,0-16,-4-32,0 36,1 35,0 0,1 0,-1 0,2-5,-1 11,-1-1,0 1,1-1,-1 1,1-1,0 1,-1 0,1-1,0 1,0 0,0-1,0 1,0 0,0 0,0 0,0 0,0 0,1 0,-1 0,0 0,1 1,-1-1,1 0,4 0</inkml:trace>
  <inkml:trace contextRef="#ctx1" brushRef="#br1" timeOffset="177235.452">5690 4959,'0'0,"0"0,10-7,2 0,26-14,-36 20,0 0,1 0,-1 0,0 1,0-1,0 1,0-1,1 1,-1 0,0 0,0 0,1 0,-1 1,0-1,0 0,0 1,1 0,-2-1,0 1,-1-1,1 1,0-1,0 1,0-1,-1 1,1 0,0 0,-1-1,1 1,-1 0,1 0,-1 0,1-1,-1 1,1 0,-1 0,0 0,1 0,-1 0,2 24,-2-23,-1 1,1 0,1-1,-1 1,0-1,0 1,1 0,0-1,-1 1,1-1,0 0,0 1,1 1,25 20,-22-21,-1 1,1 0,-1 0,0 0,0 1,1 2,-4-6,0 1,0 0,0 0,0-1,-1 1,1 0,-1 0,1 0,-1 0,0 0,0 0,0 0,0 0,0 0,0 0,0 0,-1 0,1 0,-1 0,1-1,-2 3,-1 3,-1 0,0 0,-1 0,0-1,0 1,0-1,0 0,-1-1,0 1,-1-1,1 0,-1-1,0 0,0 0,0 0,4-3,3-1</inkml:trace>
  <inkml:trace contextRef="#ctx1" brushRef="#br1" timeOffset="183445.019">6173 5177,'-3'3,"0"-1,1 1,-1-1,1 1,-1 0,1 1,-1 0</inkml:trace>
  <inkml:trace contextRef="#ctx1" brushRef="#br1" timeOffset="184634.972">6344 4959,'20'-12,"-13"10,1-1,-1 1,1 0,0 1,0-1,0 2,0-1,-1 1,1 0,0 1,0 0,0 0,0 1,-7-2,-1 1,1-1,-1 1,1-1,-1 1,1-1,-1 1,1 0,-1-1,1 1,-1 0,0-1,0 1,1 0,-1 0,0-1,0 1,0 0,0 0,0 0,0-1,0 1,0 0,0 0,-1 25,0-17,1-6,0-1,0 0,1 0,-1 0,1 0,-1 0,1 0,0 0,0 0,0-1,0 1,0 0,0 0,0-1,0 1,1 0,-1-1,1 1,5 4,0 0,1-1,7 4,-10-6,1 1,-1-1,0 1,0 0,0 0,3 5,-7-8,-1-1,0 1,0 0,1 0,-1-1,0 1,0 0,0 0,0 0,0 0,0-1,0 1,0 0,0 0,0 0,0 0,-1-1,1 1,0 0,-1 0,1-1,0 1,-1 0,1 0,-1-1,1 1,-1 0,1-1,-1 1,0-1,1 1,-1-1,0 1,-25 18,23-17,-6 4</inkml:trace>
  <inkml:trace contextRef="#ctx1" brushRef="#br1" timeOffset="194293.101">10866 8513,'1'-14,"2"17,4 25,-5-18,10 37,-6-20,0 0,2-1,1 0,2 0,3 5,-13-28,1-1,-1 1,1-1,0 0,-1 0,1 1,0-1,0-1,0 1,1 0,-1 0,0-1,1 1,-1-1,1 0,1 1,-2-2,0 1,0-1,0 0,-1 0,1 0,0 0,0 0,-1-1,1 1,0 0,0-1,-1 0,1 1,0-1,-1 0,1 0,-1 0,1 0,-1 0,0 0,1 0,-1 0,0-1,0 1,0 0,1-2,6-8,-1 0,-1 0,0-1,0 0,-2 0,1 0,-1-3,3-4,0 0,6-10,-13 29,0-1,1 1,-1 0,0-1,1 1,-1 0,0-1,1 1,-1 0,0 0,1-1,-1 1,0 0,1 0,-1 0,1 0,-1-1,0 1,1 0,-1 0,1 0,-1 0,1 0,-1 0,1 0,-1 0,0 0,1 0,-1 0,1 1,-1-1,1 0,-1 0,0 0,1 0,-1 1,1-1,-1 0,0 0,1 1,-1-1,0 0,0 1,1-1,-1 0,0 1,19 20,-15-16,7 7,22 25,-29-34,-1 0,1 0,-1 0,1-1,0 1,0-1,0 0,0 0,2 0,-5-2,1 1,-1-1,1 0,-1 0,1 0,-1 0,1 0,-1 0,1 0,-1-1,1 1,-1 0,1-1,-1 1,1-1,-1 0,0 0,1 1,-1-1,0 0,0 0,1 0,-1 0,0 0,0 0,0-1,0 1,0 0,-1 0,1-1,0 1,-1 0,1-1,0 0,2-7,1 0,-1-1,-1 1,2-10,-4 18,7-50,-2-1,-2-16,-1 6,6-21,-3 63,-4 16</inkml:trace>
  <inkml:trace contextRef="#ctx1" brushRef="#br1" timeOffset="195252.082">11549 8966,'14'-23,"-4"3,0 0,-2-1,-1 0,3-14,-8 28,0-1,-1-1,0 1,0 0,-1 0,0 0,0 0,-1 0,0 0,-1-1,0 2,0-1,0 0,-2-2,2 7,0 0,0 1,0-1,0 1,0 0,-1-1,1 1,-1 0,0 0,1 1,-1-1,0 0,0 1,0 0,0 0,0 0,-1 0,1 0,-3 0,3 1,1-1,-1 1,1 0,-1-1,1 1,-1 0,1 1,-1-1,1 0,0 1,-1-1,1 1,-1 0,1 0,0 0,0 0,-1 0,1 1,0-1,0 1,0-1,0 1,1 0,-1-1,0 1,0 1,2-2,-1-1,1 1,0 0,-1 0,1-1,0 1,0 0,-1 0,1-1,0 1,0 0,0 0,0-1,0 1,0 0,0 0,0 0,1-1,-1 1,0 0,0 0,1-1,-1 1,0 0,1-1,-1 1,1 0,-1-1,1 1,-1-1,1 1,-1-1,1 1,-1-1,1 1,0-1,-1 1,1-1,0 0,0 1,4 1,-1 0,1 0,0 0,0-1,2 1,10 1</inkml:trace>
  <inkml:trace contextRef="#ctx1" brushRef="#br1" timeOffset="-201648.444">2903 2423,'7'0,"-3"0</inkml:trace>
  <inkml:trace contextRef="#ctx1" brushRef="#br1" timeOffset="-201015.444">3371 3015,'13'0,"-7"0</inkml:trace>
  <inkml:trace contextRef="#ctx1" brushRef="#br1" timeOffset="-200396.199">4052 3938,'1'2,"0"1,-1-1,1 1,0-1,0 0,0 0,0 1,2 0,1 6,3 5</inkml:trace>
  <inkml:trace contextRef="#ctx1" brushRef="#br1" timeOffset="-190345.624">5779 8465,'-21'0,"21"0</inkml:trace>
  <inkml:trace contextRef="#ctx1" brushRef="#br1" timeOffset="-189677.566">6519 8523,'0'0</inkml:trace>
  <inkml:trace contextRef="#ctx1" brushRef="#br1" timeOffset="-189158.561">7505 8562,'0'0,"0"0,0 0,0 0,0 0</inkml:trace>
  <inkml:trace contextRef="#ctx1" brushRef="#br1" timeOffset="-3986.213">422 630,'1'4,"0"-1,0 1,0 1,0-1,0 0,-1 0,1 3,0 10,14 95,-7-45,14 55,-22-122,0 0,0 0,0 1,0-1,0 0,0 0,0 1,0-1,0 0,1 1,-1-1,0 0,0 0,0 0,0 1,0-1,0 0,1 0,-1 1,0-1,0 0,0 0,1 0,-1 0,0 1,0-1,0 0,1 0,-1 0,0 0,0 0,1 0,-1 0,0 0,0 0,1 0,-1 0,0 0,1 0,-1 0,0 0,0 0,1 0,-1 0,0 0,1 0,11-12,10-23,-22 35,24-55,-19 41,0 1,2-1,-1 1,3-1,-9 13,0 1,1-1,-1 1,0-1,1 1,-1-1,1 1,-1 0,1-1,-1 1,1 0,-1-1,1 1,-1 0,1 0,0-1,-1 1,1 0,-1 0,1 0,0 0,-1 0,1 0,-1 0,1 0,0 0,1 0,-1 1,1-1,0 1,-1-1,1 1,-1 0,0 0,1 0,-1 0,1 1,5 3,-1 1,0 0,4 7,-8-10,18 24,-1 2,8 17,-5-8,-21-38,-1 1,0 0,0-1,1 1,-1-1,0 1,1-1,-1 1,1-1,-1 1,1-1,-1 1,1-1,-1 0,1 1,-1-1,1 0,0 1,-1-1,1 0,0 0,-1 0,1 0,-1 1,1-1,0 0,-1 0,1 0,0-1,0 1,0-1,0 1,0-1,0 1,0-1,0 0,0 1,0-1,0 0,0 0,-1 0,1 1,0-1,-1-1,4-4,0 0,-1 0,0 0,2-7,9-34,-2-1,-2 0,-2 0,-1-12,-3 21,3-10,7-59,9-23,-18 109</inkml:trace>
  <inkml:trace contextRef="#ctx1" brushRef="#br1" timeOffset="-2635.679">1137 965,'-1'3,"0"0,0 0,1 0,-1 0,1 0,0 0,0 0,0 0,1 2,-1 1,0 6,0 0,1 0,1 0,0 0,1 0,0 1,-2-9,1 0,-1 0,1 0,0-1,0 1,1 0,-1-1,1 0,0 1,-2-2,1-1,-1 0,1 1,0-1,-1 0,1 0,0 0,0 0,-1 0,1-1,0 1,0 0,0-1,0 0,0 1,0-1,0 0,2 0,-2 0,1-1,-1 1,1-1,-1 0,1 0,-1 0,1 0,-1 0,0-1,0 1,0-1,0 1,0-1,0 0,0 1,0-1,-1 0,1 0,-1-1,1 1,-1 0,0 0,0-1,0 1,1-3,0-2,1 0,-1 0,-1 0,1 0,-1 0,-1 0,1 0,-1-7,-1 9,0 0,1 0,-2 0,1 1,0-1,-1 0,0 1,0-1,0 1,-1-1,0 1,0 0,0 0,0 0,0 0,-1 1,0 0,1-1,-3 0,4 3,-1-1,0 0,0 1,0 0,0-1,0 1,0 1,0-1,0 0,-1 1,1-1,0 1,0 0,-1 0,1 0,0 1,0-1,0 1,0 0,-1 0,1 0,0 0,0 0,1 1,-1-1,0 1,0 0,1 0,-1 0,1 0,-12 11,5-1</inkml:trace>
  <inkml:trace contextRef="#ctx1" brushRef="#br1" timeOffset="-2069.732">1466 1148,'-8'75,"7"-66</inkml:trace>
  <inkml:trace contextRef="#ctx1" brushRef="#br1" timeOffset="-1757.731">1770 965,'0'24,"-17"126,14-126</inkml:trace>
  <inkml:trace contextRef="#ctx1" brushRef="#br1" timeOffset="97063.599">532 2215,'6'60,"2"-1,3-1,2 1,4-1,-15-48,0-4,-1 0,1 0,0 0,1-1,-1 1,1 0,3 3,-5-9,-1 1,1-1,0 0,-1 0,1 1,-1-1,1 0,0 0,-1 0,1 0,-1 0,1 0,0 0,-1 0,1 0,0 0,-1 0,1-1,-1 1,1 0,-1 0,1-1,0 1,-1 0,1-1,-1 1,1 0,-1-1,0 1,1-1,-1 1,1-1,-1 1,0-1,1 0,15-18,-1-4,-1-2,-1 0,-1 0,0-5,23-47,-35 77,1-1,-1 0,0 0,1 1,-1-1,1 0,-1 1,1-1,-1 0,1 1,-1-1,1 1,0-1,-1 1,1-1,0 1,-1 0,1-1,0 1,0-1,0 1,0 0,-1 0,1 1,0-1,-1 0,1 0,0 0,-1 0,1 1,-1-1,1 0,-1 1,1-1,0 0,-1 1,1-1,-1 1,0-1,1 1,0 0,2 4,1 0,-1 0,0 1,0-1,0 3,0-1,17 33,-12-20,1 0,2-1,0 0,0 0,13 13,-22-30,-1-1,0 0,0 1,0-1,1 0,-1 0,1 0,-1 0,1 0,-1 0,1 0,0-1,-1 1,1 0,0-1,0 0,0 1,-1-1,1 0,0 0,0 0,0 0,-1 0,1 0,0 0,0-1,-1 1,1-1,0 1,0-1,-1 0,1 0,-1 0,1 0,-1 0,1 0,-1 0,1 0,0-1,4-4,0-1,-1 1,0-1,0 1,0-2,-1 1,0 0,0-2,3-8,-1-1,0 0,-1 0,-1 0,-1-1,-1 0,0-9,-1-16,-2 0,-4-28,4 65</inkml:trace>
  <inkml:trace contextRef="#ctx1" brushRef="#br1" timeOffset="110830.119">1359 2512,'-1'2,"0"1,0-1,0 1,1-1,-1 1,0 0,1-1,0 1,0 0,0 0,0-1,0 3,0 2,0 30,0-29</inkml:trace>
  <inkml:trace contextRef="#ctx1" brushRef="#br1" timeOffset="111398.194">1545 2691,'0'25,"1"-6,0-12</inkml:trace>
  <inkml:trace contextRef="#ctx1" brushRef="#br1" timeOffset="111899.128">1807 2506,'1'2,"1"1,-1-1,0 1,0 0,-1 0,1-1,0 3,0-2,12 59,1 25,-11-66,0-4</inkml:trace>
  <inkml:trace contextRef="#ctx1" brushRef="#br1" timeOffset="113699.15">634 3517,'1'20,"1"0,1-1,2 8,2 10,0 10,-3-13,2 1,1-1,10 28,-16-61,-1 0,0 0,0 0,1 0,-1 0,0 0,1 0,-1 0,1 0,-1-1,1 1,0 0,-1 0,1-1,0 1,-1 0,1-1,0 1,0 0,0-1,-1 1,1-1,0 0,0 1,0-1,0 0,1 0,-1 0,1-1,-1 1,0-1,0 1,1-1,-1 0,0 1,0-1,1 0,-1 0,0 0,0 0,0 0,0 0,-1 0,1 0,0-1,10-13,-1 0,0-1,-1-1,1-2,6-14,-15 33,-1 0,0 0,1 0,-1 0,0 0,1 0,-1 0,0 0,1 0,-1 1,0-1,1 0,-1 0,0 0,1 0,-1 0,0 1,0-1,1 0,-1 0,0 1,0-1,1 0,-1 0,0 1,0-1,0 0,1 1,-1-1,0 0,0 1,0-1,0 0,0 1,0-1,0 0,9 15,5 14,24 42,-33-63,0-1,1 1,0-1,0 0,1 0,-1-1,3 2,-8-7,0-1,-1 1,1-1,0 1,0-1,-1 0,1 1,0-1,0 0,0 1,0-1,0 0,-1 0,1 0,0 0,0 0,0 0,0 0,0 0,0 0,0 0,-1 0,1-1,1 1,-1-1,1 0,0 0,-1 0,0 0,1-1,-1 1,0 0,1-1,-1 1,0 0,0-1,0 0,3-5,0-1,-1 0,1 0,1-7,1-8,-1 1,-1-1,-1 0,0-5,0-92,-1 4,-1 108,-1 0,1 1,1-1,-1 1,1-1,1 1,-1 0,4-6,-1 4</inkml:trace>
  <inkml:trace contextRef="#ctx1" brushRef="#br1" timeOffset="114815.11">1326 3820,'31'-11,"-30"11,3-2,1 1,0 0,0 0,1 0,-1 1,1 0,-6 0,1 0,0 0,0 0,0 0,-1 0,1 0,0 0,0 1,-1-1,1 0,0 0,0 1,-1-1,1 1,0-1,-1 1,1-1,-1 1,1-1,-1 1,1-1,-1 1,1 0,-1-1,1 1,-1 0,0-1,1 1,-1 0,0 0,0 0,1-1,-1 1,0 0,0 0,0-1,0 1,0 0,0 0,0 0,-1-1,1 2,-1 5,-1 0,0 1,-1-1,0 0,0 0,0 0,-1-1,0 1,0-1,0 0,-2 1,-1 3,-1 1,2 1,-1 0,7-12,0 0,0 1,0-1,-1 0,1 0,0 1,0-1,0 0,0 0,0 1,0-1,0 0,0 0,0 1,0-1,0 0,1 0,-1 1,0-1,0 0,0 0,0 1,0-1,0 0,0 0,1 1,-1-1,0 0,0 0,0 0,1 1,-1-1,0 0,0 0,0 0,1 0,12 5,15-4,-13-1,0-1,0-1,0-1,-1 0</inkml:trace>
  <inkml:trace contextRef="#ctx1" brushRef="#br1" timeOffset="115166.121">1658 3969,'0'0,"5"22,0 22,-4-40</inkml:trace>
  <inkml:trace contextRef="#ctx1" brushRef="#br1" timeOffset="115417.108">1899 3814,'0'78,"0"-63</inkml:trace>
  <inkml:trace contextRef="#ctx1" brushRef="#br1" timeOffset="118302.125">713 4661,'7'18,"2"17,-1 0,-2 5,-2-12,2 0,0 0,10 25,-8-40,-7-12,-1-1,0 0,1 0,-1 1,0-1,1 0,-1 0,0 0,1 0,-1 1,0-1,1 0,-1 0,1 0,-1 0,0 0,1 0,-1 0,1 0,-1 0,0 0,1 0,-1 0,2-1,0 0,-1 0,1 0,-1-1,1 1,-1 0,0 0,1-1,-1 1,0-1,0 0,0 1,0-1,7-12,0 0,-1-1,3-10,6-11,-2 52,-4-1,0 2,3 9,-5-9,1 0,6 7,-15-24,0 1,1-1,-1 1,1-1,-1 1,0-1,1 1,-1-1,1 1,-1-1,1 1,-1-1,1 0,-1 1,1-1,0 0,-1 1,1-1,0 0,-1 0,1 0,-1 0,1 0,0 0,-1 0,1 0,0 0,-1 0,1 0,0 0,-1 0,1 0,0 0,-1-1,1 1,-1 0,1 0,-1-1,1 1,0 0,-1-1,1 1,-1-1,1 1,-1-1,0 1,1-1,-1 1,4-5,0 0,-1 0,0 0,0 0,1-2,-2 2,8-15,0-1,-2 0,-1-1,0 1,-2-1,0-1,5-45,0-22,-1 3,-9 83,0 2,0 0,0 0,0 1,1-1,-1 0,0 1,1-1,-1 0,1 1,0-1,-1 1,1-1,0 1,0-1,0 1,0 0,1-1,0 1</inkml:trace>
  <inkml:trace contextRef="#ctx1" brushRef="#br1" timeOffset="119139.183">1356 4856,'0'0,"9"-11,-7 8,1 1,-1 0,1 0,0 0,0 0,0 1,0-1,0 1,0 0,0 0,0 0,0 0,1 0,-1 1,3-1,-4 1,-1 0,0 0,0 0,1 0,-1 0,0 0,0 1,0-1,1 0,-1 1,0-1,0 1,0-1,0 1,0 0,0-1,0 1,0 0,0 0,0 0,0 0,0 0,0 0,-1 0,1 0,0 0,-1 0,1 0,-1 0,1 1,-1-1,0 0,1 0,-1 0,0 1,0-1,0 0,0 0,0 1,0-1,0 0,-1 1,-4 24,0 2,5-26,0-1,0 1,0-1,0 0,1 1,-1-1,1 0,-1 1,1-1,-1 0,1 0,0 1,0-1,-1 0,1 0,0 0,0 0,0 0,1 0,12 10,-9-7,1 0,-1 0,0 1,-1 0,4 3,-7-6,0-1,0 0,-1 0,1 1,0-1,-1 1,1-1,-1 1,1-1,-1 1,0-1,1 1,-1-1,0 1,0-1,0 1,0-1,-1 1,1-1,0 1,-1-1,1 1,-1-1,1 1,-1-1,0 1,-3 4,0 0,-1 0,0-1,0 1,0-1,0 0,-1-1,0 1,0-1,0-1,0 1,-1-1,0 0,1 0,-1-1,0 0,0 0,-1 0,-3-1,9-1,0 0</inkml:trace>
  <inkml:trace contextRef="#ctx1" brushRef="#br1" timeOffset="119402.116">1692 5083,'0'6,"0"-3</inkml:trace>
  <inkml:trace contextRef="#ctx1" brushRef="#br1" timeOffset="119720.318">1990 4834,'-1'3,"0"-1,0 0,0 1,0-1,0 1,1 0,-1-1,1 2,0-2,-7 42,0 24,6-54</inkml:trace>
  <inkml:trace contextRef="#ctx1" brushRef="#br1" timeOffset="126069.687">731 5726,'0'0,"5"12,18 68,-13-42,1-1,2 0,12 22,-24-58,-1 0,0 0,1 0,-1 0,0-1,1 1,-1 0,1 0,-1 0,1-1,0 1,-1 0,1-1,0 1,-1 0,1-1,0 1,0-1,0 1,-1-1,1 0,0 1,0-1,0 0,0 1,0-1,0 0,0 0,1-1,-1 1,1-1,0 0,-1 0,1 0,-1-1,1 1,-1 0,0 0,1-1,-1 1,0-1,0 1,0-1,11-15,0 0,-1-1,-1-1,6-17,-14 41,0-1,0 0,0 1,-1-1,0 1,0 0,10 49,-8-32,2-1,0 1,2-1,6 17,-13-38,1 0,-1 1,0-1,1 0,-1 0,0 1,0-1,1 0,-1 0,0 0,1 1,-1-1,1 0,-1 0,0 0,1 0,-1 0,0 0,1 0,-1 0,1 0,-1 0,0 0,1 0,-1 0,0 0,1 0,-1 0,1 0,-1 0,0-1,1 1,-1 0,0 0,1 0,-1-1,0 1,0 0,1 0,-1-1,0 1,1 0,-1-1,0 1,0 0,0-1,0 1,1 0,13-17,-14 16,10-13,-2-1,1-1,-2 0,0 0,-1 0,3-14,6-28,0-20,-8 39,0 1,-5 19,1 1,1 0,1 0,0 0,2 1,2-6,-4 15</inkml:trace>
  <inkml:trace contextRef="#ctx1" brushRef="#br1" timeOffset="127707.126">1792 6290,'0'0</inkml:trace>
  <inkml:trace contextRef="#ctx1" brushRef="#br1" timeOffset="128170.091">1987 6090,'8'119,"-7"-98</inkml:trace>
  <inkml:trace contextRef="#ctx1" brushRef="#br1" timeOffset="126805.638">1487 6051,'1'26,"2"0,0 1,4 36,-5 28,-2-88</inkml:trace>
  <inkml:trace contextRef="#ctx1" brushRef="#br1" timeOffset="127205.633">1502 5978,'-13'11,"-8"6,0-2,-11 5,14-9,0 1,0 1,1 0,-1 3,17-16,1 1,-1-1,1 0,0 1,-1-1,1 1,-1-1,1 0,0 1,-1-1,1 1,0-1,-1 1,1-1,0 1,0 0,0-1,0 1,-1-1,1 1,0-1,0 1,0 0,0-1,0 1,0-1,0 1,0 0,1-1,-1 1,0-1,0 1,0-1,1 1,-1-1,0 1,1-1,-1 1,0-1,1 1,-1-1,0 1,1-1,-1 0,1 1,-1-1,1 0,-1 1,1-1,-1 0,1 0,-1 0,1 1,0-1,-1 0,1 0,-1 0,1 0,6 2,0 0,0-1,0 0,4 0,-10-1,19 2,0-2,0-1,0 0,-1-2,8-1,-11 1</inkml:trace>
  <inkml:trace contextRef="#ctx1" brushRef="#br1" timeOffset="130304.094">1420 6980,'0'0,"0"0,0 0,0 0,0 0,0 0,0 0</inkml:trace>
  <inkml:trace contextRef="#ctx1" brushRef="#br1" timeOffset="130817.177">1481 7329,'0'0,"0"0,0 0,0 0,0 0</inkml:trace>
  <inkml:trace contextRef="#ctx1" brushRef="#br1" timeOffset="131250.087">1469 7699,'0'0,"0"0</inkml:trace>
  <inkml:trace contextRef="#ctx1" brushRef="#br1" timeOffset="145444.952">857 8273,'0'0,"1"12,8 32,1-1,8 14,10 38,-8-11,-19-88,0-1,1 1,-1-1,1 1,0 0,3-4,-1-1,-2 4,8-14,-10 19,1 0,-1 0,0-1,1 1,-1 0,0 0,1 0,-1 0,0-1,1 1,-1 0,0 0,1 0,-1 0,0 0,1 0,-1 0,0 0,1 0,-1 0,0 0,1 0,-1 0,0 0,1 0,-1 1,0-1,1 0,-1 0,0 0,1 0,-1 1,0-1,1 0,-1 0,0 0,0 1,1-1,-1 0,0 1,0-1,0 0,0 1,1-1,-1 0,0 1,0-1,0 0,0 1,0-1,8 14,-1 1,-1-1,-1 1,4 14,-5-14,1 0,1 0,1 0,6 11,-13-25,0-1,1 1,-1-1,0 1,1-1,-1 1,1-1,-1 1,1-1,-1 1,1-1,-1 1,1-1,-1 0,1 0,0 1,-1-1,1 0,-1 0,1 1,0-1,-1 0,1 0,0 0,-1 0,1 0,0 0,0 0,0-1,1 1,-1-1,1 1,-1-1,1 0,-1 0,0 0,1 0,-1 0,0 0,0 0,1 0,3-6,1 1,-1-1,0 0,0-2,8-13,-1-2,-1 1,-1-1,-1-1,-2 0,1-5,7-45,1-33,-5 32,-10 71,0 0,0 0,0 0,1 1,-1-1,1 0,1-1,0 2</inkml:trace>
  <inkml:trace contextRef="#ctx1" brushRef="#br1" timeOffset="146404.928">1527 8804,'4'-3,"1"0,-1 0,0-1,-1 1,1-1,-1 0,1 0,-1 0,0-1,-1 1,1-1,-1 1,0-1,0 0,0 0,-1 0,1-3,0 0,0-1,-1 1,0 0,0-1,-1 1,0 0,-1-1,0 1,0-1,-2-3,1 4,-1 1,0-1,0 1,-1 0,0 0,0 0,-4-5,7 11,0-1,0 1,-1-1,1 1,0-1,-1 1,1 0,0 0,-1 0,1 0,-1 0,0 0,1 0,-1 0,0 1,0-1,1 0,-1 1,0 0,0-1,0 1,0 0,0 0,1 0,-1 0,0 1,0-1,0 0,0 1,1-1,-1 1,0 0,0-1,1 1,-1 0,-2 2,1-1,-1 1,1-1,0 1,0 0,0 0,0 0,1 1,-1-1,1 1,0-1,0 1,0 0,1 0,-1 0,1 0,0 0,0 0,0 3,0-3,1-1,0 0,0 0,1 0,-1 0,1 0,-1 0,1 0,0 0,0 0,0 0,1 0,-1-1,0 1,1 0,0-1,0 1,0-1,0 0,0 0,0 1,1-1,-1-1,1 1,-1 0,3 1,7 2</inkml:trace>
  <inkml:trace contextRef="#ctx1" brushRef="#br1" timeOffset="146954.917">1836 8807,'-8'67,"8"-52,-1-3</inkml:trace>
  <inkml:trace contextRef="#ctx1" brushRef="#br1" timeOffset="-172091.833">1 81,'0'9201,"0"-9201</inkml:trace>
  <inkml:trace contextRef="#ctx1" brushRef="#br1" timeOffset="-165803.149">18 50,'11'-1,"0"0,0-1,0 0,10-4,23-4,17-2,-44 7,0 2,1 0,0 0,6 2,62 1,-63 0</inkml:trace>
  <inkml:trace contextRef="#ctx1" brushRef="#br1" timeOffset="-163580.619">78 9230,'823'22,"-777"-18,1 3,-1 1,-1 3,0 1,6 5,-29-10,-4-2</inkml:trace>
  <inkml:trace contextRef="#ctx1" brushRef="#br1" timeOffset="19670">11949 702,'0'0,"0"0,0 0,0 0,0 0,19-5,103-24,-121 29,-1 0,1 0,-1 0,1 0,-1 0,1-1,-1 1,1 0,-1 0,1 1,-1-1,1 0,-1 0,1 0,0 0,-1 0,1 1,-1-1,0 0,1 0,-1 1,1-1,-1 0,1 1,-1-1,0 0,1 1,-1-1,0 1,1-1,-1 0,0 1,1-1,-1 1,0-1,0 1,0-1,0 1,1-1,-1 1,0 0,0-1,0 1,0-1,0 1,0-1,0 1,0-1,-3 34,2-26,-8 52,-13 41,-2 9,21-85,4-20</inkml:trace>
  <inkml:trace contextRef="#ctx1" brushRef="#br1" timeOffset="20502.992">11989 868,'23'2,"-13"0,-1 0</inkml:trace>
  <inkml:trace contextRef="#ctx1" brushRef="#br1" timeOffset="21621.49">12453 730,'-19'7,"8"-5,4 1,1 0,-1 0,1 1,0 0,0 0,0 0,-3 4,7-7,1 0,0 0,0 1,-1-1,1 0,0 1,0-1,0 1,1 0,-1-1,0 1,1 0,-1-1,1 1,-1 0,1-1,0 1,0 0,-1 0,1 0,1-1,-1 1,0 0,0 0,1-1,-1 1,1 0,-1-1,1 1,0 0,-1-1,1 1,1 0,3 6,1-1,1 1,-1-1,2-1,0 2,-1-2,0 1,-1-1,1 1,3 7,-8-11,0 0,0 0,-1 1,0-1,1 0,-1 1,0-1,-1 1,1-1,-1 1,1-1,-1 1,0-1,-1 1,1 0,-1 4,0-1,-1 1,0 0,0-1,-1 3,2-8,0 1,0-1,0 1,0-1,-1 0,1 0,-1 0,1 0,-1 0,0 0,0 0,0 0,0-1,0 1,0-1,0 0,-3 2,5-3,-1 0,1 0,-1 0,1 0,-1 0,1-1,-1 1,1 0,-1 0,1 0,-1 0,1-1,-1 1,1 0,-1-1,1 1,0 0,-1-1,1 1,0 0,-1-1,1 1,0-1,-1 1,1 0,0-1,0 1,-1-1,1 1,0-1,0 1,0-1,0 1,0-1,0 1,0-1,0 1,0-1,0 0,-2-23,2 3,2-1,1 1,0 0,2 0,3-9,10-25,11-21,-18 50,-3 6</inkml:trace>
  <inkml:trace contextRef="#ctx1" brushRef="#br1" timeOffset="22657.528">12696 718,'0'0,"13"-4,8-4,-7 2,0 1,0 1,0 0,0 1,1 1,-1 0,15 0,-28 2,-1 0,1 0,-1 0,1 0,-1 0,1 0,-1 0,1 0,-1 0,1 1,-1-1,0 0,1 0,-1 0,1 1,-1-1,1 0,-1 1,0-1,1 0,-1 1,0-1,1 0,-1 1,0-1,0 1,1-1,-1 1,0 0,0 0,0 0,0 0,0 0,0 0,0 0,0 0,0-1,0 1,-1 0,1 0,0 0,-1 0,1 0,-19 31,15-27,-29 41,33-45,0-1,0 0,-1 1,1-1,0 0,0 1,0-1,0 0,0 1,0-1,0 0,0 1,0-1,0 0,0 1,1-1,-1 0,0 0,0 1,0-1,0 0,0 1,1-1,-1 0,0 0,0 1,0-1,1 0,-1 0,0 1,1-1,-1 0,0 0,0 0,1 1,13 8,-11-7,1 0,2 2,-1 0,1 0,-1 0,0 0,0 1,0 0,0 0,-4-3,0-1,0 1,0-1,-1 1,1 0,0-1,-1 1,0 0,1-1,-1 1,0 0,1 0,-1-1,0 1,0 0,-1 0,1-1,0 1,-1 0,1 0,-1-1,1 1,-1 0,0-1,1 1,-1-1,0 1,0-1,-1 2,-8 8,0 0,0 0,-1-1,0 0,0-1,-1-1,-1 0,1 0,-6 1,10-4</inkml:trace>
  <inkml:trace contextRef="#ctx1" brushRef="#br1" timeOffset="195688.08">11870 8880,'1'30,"0"-22</inkml:trace>
  <inkml:trace contextRef="#ctx1" brushRef="#br1" timeOffset="208311.271">12542 8659,'-1'0,"0"-1,-1 1,1 0,0 0,-1 0,1 0,0 0,-1 1,1-1,0 0,-1 1,1-1,0 0,0 1,-1 0,1-1,0 1,-21 12,21-11,-1-1,1 0,0 0,-1 1,1-1,0 1,0-1,0 1,0 0,0-1,0 1,0 0,1 0,-1 0,0-1,1 1,0 0,-1 0,1 0,0 0,0 0,0 0,0 0,1 0,-1 0,0-1,1 1,0 0,-1 0,1 0,0-1,0 1,0 0,0 0,5 8,1-1,0 1,0-2,1 1,5 3,2 4,-11-12,-1 0,0 0,0 0,0 0,0 1,-1-1,1 1,-1 0,1 4,-2-6,-1 0,1 0,-1 0,0 0,0 0,0 0,-1 0,1 0,-1 0,1 0,-1 0,0 0,0 0,0 0,-1-1,1 1,-2 1,1 1,-1-1,0 0,0 0,0 0,-1 0,1 0,-1-1,0 1,0-1,0 0,-5 2,9-5,0 0,0 0,-1 0,1 0,0 0,0 0,0 0,0 0,-1 0,1 0,0 0,0 0,0 0,0 0,-1 0,1 0,0 0,0-1,0 1,0 0,-1 0,1 0,0 0,0 0,0 0,0-1,0 1,0 0,0 0,0 0,-1 0,1 0,0-1,0 1,0 0,0 0,0 0,0-1,0 1,0 0,0 0,0 0,0 0,0-1,0 1,0 0,0 0,0 0,0-1,1-10,1-1,0 0,1 0,1 0,0 0,5-11,31-56,-25 53,-4 5</inkml:trace>
  <inkml:trace contextRef="#ctx1" brushRef="#br1" timeOffset="206896.296">12034 8700,'3'-3,"0"1,0 0,0 0,1 0,-1 0,0 1,1-1,-1 1,1 0,-1 0,1 0,0 0,48-4,-36 4,8-2,-12 2,0 0,0 0,3 1,-14 0,0 1,-1-1,1 0,0 1,0-1,-1 0,1 1,0-1,-1 1,1-1,-1 1,1 0,0-1,-1 1,1 0,-1-1,0 1,1 0,-1-1,1 1,-1 0,0 0,0-1,0 1,1 0,-1 0,0 0,3 27,-2-23,0 25,-1 0,-2 0,-4 20,2-12,1 34,3-69</inkml:trace>
  <inkml:trace contextRef="#ctx1" brushRef="#br1" timeOffset="207390.327">12067 8849,'119'-5,"-95"4</inkml:trace>
  <inkml:trace contextRef="#ctx1" brushRef="#br1" timeOffset="209258.296">12839 8683,'2'-1,"0"-1,-1 0,1 0,0 1,1-1,-1 1,0-1,0 1,1 0,0-1,-1 1,1 0,-1-1,1 1,0 0,0 0,0 0,-1 1,1-1,0 0,0 1,0 0,0 0,3 0,-5 0,0 0,0 1,0-1,0 0,-1 1,1-1,0 0,0 1,0-1,0 1,0 0,-1-1,1 1,0 0,0-1,-1 1,1 0,-1 0,1-1,-1 1,1 0,-1 0,1 0,-1 0,0 0,1 0,-1 0,0 0,0 0,0 0,0 0,0 0,0 0,0 0,0 0,0 0,0 0,-1 1,-9 32,11-33,0 0,0 0,0 1,0-1,0 0,0 0,0 0,0 0,1 0,-1 0,0-1,2 2,2 1,-1 0,0 1,0 0,0 0,0 0,-1 0,1 0,-1 1,0 0,0 1,-2-4,0 0,-1 0,1 1,0-1,-1 1,0-1,1 0,-1 1,0-1,0 1,-1-1,1 1,0-1,-1 0,0 1,1-1,-1 0,0 1,0-1,0 0,0 0,-1 1,-4 5,-1 0,1-1,-2 1,1-1,-1 0,0-1,0 0,-1 0,0-1,-3 1,0 1</inkml:trace>
  <inkml:trace contextRef="#ctx1" brushRef="#br1" timeOffset="-187741.37">11816 2957,'0'0,"0"0,0 0,0 0,0 0</inkml:trace>
  <inkml:trace contextRef="#ctx1" brushRef="#br1" timeOffset="-187122.39">11952 3685,'4'4,"-2"-2</inkml:trace>
  <inkml:trace contextRef="#ctx1" brushRef="#br1" timeOffset="-186574.387">12010 4413,'0'0</inkml:trace>
  <inkml:trace contextRef="#ctx1" brushRef="#br1" timeOffset="-175990.388">13461 123,'0'9213,"0"-9209</inkml:trace>
  <inkml:trace contextRef="#ctx1" brushRef="#br1" timeOffset="-151365.751">13020 159,'376'0,"-366"0</inkml:trace>
  <inkml:trace contextRef="#ctx1" brushRef="#br1" timeOffset="-148747.246">13057 9388,'72'1,"3"0,3-4,-34-2,-30 2,1 1,14 0,-17 2,-2 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37:18.779"/>
    </inkml:context>
    <inkml:brush xml:id="br1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1951 15217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1276 15015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  <inkml:trace contextRef="#ctx1" brushRef="#br1">1402 1374,'0'21,"-1"-15,2 1,-1-1,1 0,0 0,0 0,0 1,1-1,1 2,-2-6,0 0,0 0,0 0,0-1,0 1,1 0,-1-1,1 1,-1-1,1 1,0-1,-1 0,1 0,0 1,0-1,0-1,0 1,0 0,0 0,0-1,0 1,0-1,0 0,0 1,0-1,2 0,4-1,0 0,-1 0,1 0,-1-1,1 0,-1-1,0 0,0 0,0 0,0-1,0 0,-1 0,2-2,2-1,-1-1,1 0,-1-1,-1 0,0 0,0-1,5-8,-11 15,-1 1,0 0,1-1,-1 1,0-1,0 1,-1-1,1 1,0-1,-1 0,0 1,0-1,0 0,0 1,0-1,0-1,-1 2,1 0,-1 1,0-1,0 0,0 1,0-1,0 1,0-1,0 1,0 0,0-1,-1 1,1 0,0 0,-1 0,1 0,-1 0,0 0,1 0,-1 1,0-1,1 0,-1 1,0 0,0-1,-7 0,0 0,0 0,0 0,0 1,-8 1,-10 2</inkml:trace>
  <inkml:trace contextRef="#ctx1" brushRef="#br1" timeOffset="-1197.994">757 460,'-7'92,"-27"381,7-134,26-323,0 4,-1 0,-3 16,5-35,0-2</inkml:trace>
  <inkml:trace contextRef="#ctx1" brushRef="#br1" timeOffset="-701.991">553 654,'0'0,"0"0,1 0,1-1,0 0,0 0,-1 0,1 0,0 0,-1 0,1 0,-1 0,1-1,-1 1,6-5,23-16,0 1,2 2,0 1,1 2,34-12,-46 21,0 1,0 0,1 2,0 1,-1 0,1 2,0 0,0 1,0 2,15 2,-26-2,-1 0,1 1,0 0,-1 1,5 2,-13-6,1 1,-1 1,0-1,0 0,0 0,0 1,0-1,0 1,0 0,0 0,-1 0,1 0,-1 0,1 0,-1 0,0 0,0 0,0 1,0-1,0 0,0 1,0-1,-1 1,0-1,1 1,-1 0,-1 2,1 1,-1 0,-1-1,1 1,-1 0,0-1,0 1,-1-1,1 0,-1 0,0 0,-2 2,-7 8,-1 1,-14 13,-3-1,-1-2,-1-1,-1-1,-2-1,0-3,-1 0,-35 12,47-22</inkml:trace>
  <inkml:trace contextRef="#ctx1" brushRef="#br1" timeOffset="1933.008">1606 3103,'0'0,"3"3,5 13,0 2,-1-1,0 1,-2 0,0 0,1 12,-1-9,18 86,-16-67</inkml:trace>
  <inkml:trace contextRef="#ctx1" brushRef="#br1" timeOffset="1079.033">670 2393,'0'0,"6"17,0 9,0 1,-2 1,0 21,-1 86,-3-84,-1 83,0-34,4 0,5 16,-7-114,-1-3</inkml:trace>
  <inkml:trace contextRef="#ctx1" brushRef="#br1" timeOffset="1451.012">621 2334,'20'-11,"0"3,0 2,1 0,-1 1,1 0,14 1,10-1,1 3,4 2,-46 0,26 1,26 3,-49-3,1 0,0 1,-1 0,0 0,1 1,-1-1,0 2,0-1,6 5,-12-7,1 0,-1 0,0 0,0 1,1-1,-1 0,0 1,0-1,0 1,0-1,-1 1,1 0,0-1,-1 1,1 0,-1 0,1-1,-1 1,0 0,0 0,0 0,0 0,0-1,0 1,0 0,-1 0,1-1,-1 1,1 0,-2 1,0 4,-2-1,1 1,-1-1,0 1,0-1,-1 0,0 0,-13 14,-1-2,0 0,-1-1,-1-1,-6 3,-14 7,-2-2,-17 7,36-20</inkml:trace>
  <inkml:trace contextRef="#ctx1" brushRef="#br1" timeOffset="3585.19">1489 4899,'0'0,"0"0,12 0,11-1,-14 1,0-1,0 1,0 1,-1-1,3 2,-10-2,0 1,-1-1,1 0,0 1,-1-1,1 1,-1-1,1 1,-1 0,1-1,-1 1,1-1,-1 1,1 0,-1 0,0-1,1 1,-1 0,0-1,0 1,0 0,1 0,-1 0,0-1,0 1,0 0,0 27,-1-19,1-7,0 1,1-1,-1 1,0-1,1 1,-1-1,1 1,0-1,0 1,0-1,0 0,0 0,1 1,-1-1,1 0,-1 0,1 0,0-1,-1 1,1 0,0-1,0 1,1-1,-1 0,0 1,0-1,1 0,6 2,1 0,-1 0,1-1,0 0,0-1,2 0,-7-1,25 3</inkml:trace>
  <inkml:trace contextRef="#ctx1" brushRef="#br1" timeOffset="2864.041">816 4346,'0'13,"6"88,9 251,-14-316,0-19,-1 1,0 0,-3 9,3-27</inkml:trace>
  <inkml:trace contextRef="#ctx1" brushRef="#br1" timeOffset="3187.008">670 4346,'9'-6,"27"-18,0 3,2 1,37-14,-29 13,-14 6,-16 6,1 1,0 1,0 1,1 0,-1 1,2 1,-18 4,0-1,0 1,0 0,-1 0,1 0,0 0,0 0,0 0,0 0,-1 0,1 0,0 0,0 0,0 0,0 1,-1-1,1 0,0 1,0-1,-1 0,1 1,0-1,0 1,-1-1,1 1,-1 0,1-1,0 1,-1 0,1-1,-1 1,0 0,1-1,-1 1,0 0,1 0,-1 0,0-1,0 1,1 0,-1 0,0 0,0 0,0 0,0 3,-1 0,1 0,-1 0,0 0,0 0,0 0,-1 0,0-1,0 2,-7 12,-2 0,0 0,-1-1,-1-1,0 0,-1 0,-1-1,-7 5,15-14,3-2</inkml:trace>
  <inkml:trace contextRef="#ctx1" brushRef="#br1" timeOffset="20787.635">952 6318,'-1'2,"0"0,0 0,0-1,0 1,0 0,1 0,-1 0,0 0,1 0,-1 2,1-1,-7 32,1 1,3-1,0 1,3 28,0-20,-1 393,2-227,-1-208,0 10,0-12,0 1,0-1,0 0,0 0,0 0,0 1,1-1,-1 0,0 0,0 0,0 1,0-1,0 0,0 0,0 0,0 0,1 0,-1 1,0-1,0 0,0 0,0 0,0 0,1 0,-1 0,0 0,0 1,0-1,1 0,-1 0,0 0,0 0,0 0,0 0,1 0,-1 0,0 0,0 0,0 0,1 0,-1 0,0 0,0 0,0 0,1 0,-1-1,0 1,0 0,0 0,5-3</inkml:trace>
  <inkml:trace contextRef="#ctx1" brushRef="#br1" timeOffset="21121.599">757 6318,'1'-2,"1"-1,-1 1,0 0,1 0,-1 0,1 0,0 0,-1 0,1 0,0 0,0 1,2-2,1-1,21-17,0 1,1 1,1 1,1 2,0 1,1 1,1 2,5-1,-28 10,1 1,0 0,0 1,0-1,0 2,0-1,2 2,-9-2,-1 1,1 1,-1-1,1 0,-1 0,1 0,-1 1,1-1,-1 1,1-1,-1 1,0 0,1-1,-1 1,0 0,0 0,0 0,1 0,-1 0,0 0,0 0,0 0,-1 1,1-1,0 0,0 0,-1 1,1-1,0 1,-1-1,0 0,1 1,-1-1,0 1,0-1,0 1,0-1,0 1,0-1,0 1,0-1,0 1,-1-1,1 1,-1-1,0 2,-2 7,-1 0,0 0,-1 0,0-1,-1 0,1 0,-2 0,-1 1,-13 15,-1-1,-3 1,5-6</inkml:trace>
  <inkml:trace contextRef="#ctx1" brushRef="#br1" timeOffset="21837.896">1714 6667,'13'-10,"-13"9,1 0,0 1,0-1,0 0,0 1,0-1,0 1,0 0,0-1,0 1,0 0,0 0,0-1,0 1,0 0,0 0,0 0,0 0,0 1,0-1,0 0,0 0,0 0,0 1,0-1,0 1,0-1,0 1,1 0,-1 1,1 0,0 1,-1-1,1 1,-1-1,0 1,0 0,0-1,0 3,6 14,15 20,-17-32,-1 1,1 0,-1 0,2 6,-5-10,0 0,0 0,-1 0,1 0,-1 0,0 0,0 0,0 0,0 0,-1 0,0 0,0 0,0 0,-4 11,-1-1,0 0,-1 0,0-1,-1 0,-1 0,0 0,-7 5,-11 12,-2-1,-21 16,40-37</inkml:trace>
  <inkml:trace contextRef="#ctx1" brushRef="#br1" timeOffset="22684.896">1206 8155,'0'21,"-17"507,4-288,13-226</inkml:trace>
  <inkml:trace contextRef="#ctx1" brushRef="#br1" timeOffset="23037.23">885 8359,'10'-15,"9"-4,1 0,1 2,0 0,17-10,21-9,18-7,-45 27,30-11,-51 22,1 2,0-1,0 1,0 1,0 0,1 1,3 0,-15 1,0 0,0 0,0 0,0 0,0 0,0 0,0 0,0 1,0-1,0 0,0 1,0-1,0 0,0 1,0-1,-1 1,1 0,0-1,0 1,0-1,-1 1,1 0,0 0,-1 0,1-1,-1 1,1 1,-1 0,1-1,-1 1,0-1,0 1,0 0,0-1,0 1,0 0,0-1,0 1,-1 0,1-1,-1 1,1 0,-5 9,0 0,0-1,-1 1,-4 4,7-10,-23 33,-3-1,-1-1,-1-1,-19 14,15-16</inkml:trace>
  <inkml:trace contextRef="#ctx1" brushRef="#br1" timeOffset="23560.007">2045 8698,'7'158,"-2"-89,-5 65,-5-69,-11 51,15-107</inkml:trace>
  <inkml:trace contextRef="#ctx1" brushRef="#br1" timeOffset="23809.997">1967 8659,'-4'5,"1"0,-1 0,1 1,0-1,0 1,0-1,-1 7,-6 12,-38 57,-2-1,-61 71,104-136,7-15,0 0,-1 0,1 1,0-1,0 0,0 1,1-1,-1 0,0 1,0-1,0 0,0 0,0 1,0-1,0 0,0 0,0 1,1-1,-1 0,0 0,0 1,0-1,1 0,-1 0,0 0,0 1,1-1,-1 0,2 1,0-1,1 1,-1-1,0 0,0 0,1 0,-1 0,0 0,0 0,1 0,-1-1,1 0,56-12,2-3,-2-1</inkml:trace>
  <inkml:trace contextRef="#ctx1" brushRef="#br1" timeOffset="24821.065">1264 9728,'0'0,"0"4,11 496,-12-339,1-160,0-1</inkml:trace>
  <inkml:trace contextRef="#ctx1" brushRef="#br1" timeOffset="25128.012">952 9932,'0'0,"11"-9,-5 4,19-16,1 2,1 0,0 2,2 1,0 2,26-10,-41 20,0 0,0 0,0 1,0 1,0 1,0 0,12 1,-16 0,0 1,0 1,-1 0,1 0,-1 1,1 0,-1 1,0 0,-1 0,1 1,7 5,-13-8,0 0,-1 0,1 1,-1-1,0 0,1 1,-1-1,0 1,-1 0,1 0,0 0,-1 0,1 0,-1 0,0 0,0 0,-1 0,1 1,0-1,-1 0,0 1,0-1,0 2,-1 5,-1-1,0 1,0-1,-1 0,0 0,-1 0,-2 3,-8 18</inkml:trace>
  <inkml:trace contextRef="#ctx1" brushRef="#br1" timeOffset="31179.231">2201 10408,'-6'0,"1"-1,-1 0,1 0,-1-1,-1 0,-14-4,12 5,0 0,1 0,-1 1,0 0,1 0,-1 1,0 1,1-1,0 1,-1 1,1-1,0 1,-7 4,10-5,1 1,0 0,0 0,0 0,0 0,0 1,1-1,-1 1,1 0,0 0,0 0,0 1,1-1,-1 1,1-1,0 1,1 0,-1 0,1 0,0 0,0 0,1 0,-1 0,1 1,0-5,0 0,1 0,-1 0,0 0,1 0,-1 0,1 0,-1-1,1 1,-1 0,1 0,0 0,-1-1,1 1,0 0,0-1,-1 1,1-1,0 1,0-1,0 1,0-1,0 1,0-1,0 0,0 0,32 9,-24-8,60 10,-46-8,0 1,-1 0,13 6,-34-10,0 0,0 0,0 1,0-1,-1 0,1 1,0-1,0 1,-1-1,1 1,0-1,-1 1,1-1,-1 1,1 0,-1-1,1 1,-1 0,1 0,-1-1,1 1,-1 0,0 0,0 0,1 0,-1 1,0-1,0 1,0 0,-1-1,1 1,0 0,-1-1,1 1,-1-1,1 1,-1 0,0-1,0 1,-4 6,-1 1,0-1,-1 0,-3 3,5-5,-20 24,-15 24,25-31</inkml:trace>
  <inkml:trace contextRef="#ctx1" brushRef="#br1" timeOffset="31976.265">1820 11332,'0'0,"0"0</inkml:trace>
  <inkml:trace contextRef="#ctx1" brushRef="#br1" timeOffset="33310.417">1811 11885,'0'0</inkml:trace>
  <inkml:trace contextRef="#ctx1" brushRef="#br1" timeOffset="53466.976">1080 12707,'6'4,"1"0,-1 1,0 0,0 0,-1 0,1 1,-1 0,-1 0,1 0,-1 1,0 0,3 6,5 13,-1 1,5 24,-11-36,55 218,-11-33,-46-189,11 31,-13-39,0 0,0 0,1 0,0 0,-1-1,1 1,0 0,0-1,1 1,1 1,-2-3,-1-2</inkml:trace>
  <inkml:trace contextRef="#ctx1" brushRef="#br1" timeOffset="53801.259">1070 12784,'1'-1,"1"-1,0 1,0 0,0-1,0 1,0 0,1 0,-1 0,1 0,2 0,28-14,1 2,0 2,1 1,0 1,1 3,0 0,0 3,0 0,0 3,23 2,-50-1,1 0,-1 1,0 0,0 0,0 1,3 1,-10-3,0 0,0 0,0 0,0 0,0 1,0-1,0 1,0-1,0 1,-1 0,1-1,-1 1,1 0,-1 0,0 0,0 0,0 1,0-1,0 0,0 0,-1 0,1 1,-1-1,0 1,1-1,-1 0,0 1,-1 4,1 0,-1 0,-1 0,1 0,-1 0,0 0,-1 0,0-1,0 1,-2 3,-8 11,-1 0,-6 6,18-25,-26 34,-2-2,-1-1,-2-1,-36 26,39-35</inkml:trace>
  <inkml:trace contextRef="#ctx1" brushRef="#br1" timeOffset="75005.387">1855 13302,'5'-1,"-1"0,1 0,-1 0,1 1,0 0,-1 0,1 0,0 0,7 0,2-1,-8 1,-1-1,1 1,-1 0,1 1,0-1,1 2,-6-2,0 0,0 1,0-1,0 0,0 1,0-1,0 1,0 0,0-1,0 1,0 0,0 0,0 0,0-1,-1 1,1 0,0 0,-1 0,1 0,0 0,-1 0,1 0,-1 1,0-1,1 0,-1 0,0 0,0 0,0 1,0-1,0 0,0 21,-2 0,0 0,-1-1,-4 14,1-9,2-1,1 1,1 2,2 13,0-40</inkml:trace>
  <inkml:trace contextRef="#ctx1" brushRef="#br1" timeOffset="75920.39">1936 13480,'22'7,"1"3,-13-6</inkml:trace>
  <inkml:trace contextRef="#ctx1" brushRef="#br1" timeOffset="76992.409">2306 13298,'-19'14,"11"-8,1 1,0-1,1 1,0 1,-4 4,9-11,0 1,0 0,0-1,0 1,0-1,0 1,0 0,1 0,-1-1,1 1,-1 0,1 0,0 0,-1 0,1 0,0-1,0 1,1 0,-1 0,0 0,1 0,-1 0,1-1,-1 1,1 0,0 0,0-1,-1 1,1 0,1-1,0 2,39 31,-30-26,0 0,-1 1,0 0,0 0,2 5,-10-12,0 0,-1 1,1-1,-1 1,1-1,-1 1,0 0,0 0,0-1,0 1,-1 0,1 0,-1 0,0 0,0 0,0 0,0-1,0 1,0 0,-1 0,0 0,1 0,-1 0,0-1,-2 4,1-2,-1 0,1 0,-1 0,0-1,-1 1,1-1,-1 1,1-1,-4 2,4-3,1-1,0 1,-1 0,0-1,1 0,-1 0,0 0,0 0,1 0,-1 0,0-1,0 1,0-1,0 0,0 0,-2 0,5 0,-1 0,0-1,1 1,-1 0,0 0,1-1,-1 1,0-1,1 1,-1 0,1-1,-1 1,1-1,-1 0,1 1,-1-1,1 1,-1-1,1 0,0 1,-1-1,1 0,0 1,0-1,0 0,-1 1,1-1,0 0,0 1,0-1,0 0,0 0,0 1,0-1,1 0,5-28,-6 29,13-36,1 2,1 0,2 1,2 1,1 0,5-5,-16 27,-4 3</inkml:trace>
  <inkml:trace contextRef="#ctx1" brushRef="#br1" timeOffset="77808.425">2631 13371,'4'-2,"0"-1,0 1,0 0,0 0,0 0,0 0,1 1,-1-1,1 1,-1 1,1-1,-1 0,1 1,2 0,-7 0,0 0,0 0,0 0,1 0,-1 0,0 0,0 0,0 0,0 0,0 0,0 1,0-1,1 0,-1 0,0 0,0 0,0 0,0 0,0 0,0 0,0 0,0 0,0 0,0 1,0-1,0 0,1 0,-1 0,0 0,0 0,0 0,0 0,0 1,0-1,0 0,0 0,0 0,0 0,0 0,0 0,0 0,0 1,0-1,0 0,-1 0,1 0,-3 9,-6 6,0-3,7-9,-1 0,1 0,0 0,0 0,1 0,-1 1,0-1,1 2,0-4,1 0,0 0,0 0,0 0,1 0,-1 0,0 0,0 0,0 0,1 0,-1 0,0 0,1 0,-1 0,1 0,-1 0,1 0,0 0,-1 0,1-1,0 1,0 0,-1-1,1 1,0 0,0-1,0 1,0-1,0 1,0-1,1 1,11 4,-10-4,0 1,0-1,0 0,0 1,-1 0,1 0,1 0,-4-1,1-1,-1 1,1 0,-1-1,1 1,-1-1,0 1,1 0,-1 0,0-1,0 1,1 0,-1 0,0-1,0 1,0 0,0 0,0-1,0 1,0 0,0 0,0-1,0 1,-1 0,1 0,0-1,0 1,-1 0,1 0,0-1,-1 1,0 0,-3 5,0 0,0 0,-1-1,0 0,0 0,0 0,-5 3,-43 28,41-28,0 0</inkml:trace>
  <inkml:trace contextRef="#ctx1" brushRef="#br1" timeOffset="101849.774">44 0,'0'14271,"0"-14262</inkml:trace>
  <inkml:trace contextRef="#ctx1" brushRef="#br1" timeOffset="109897.295">3203 158,'0'13851,"0"-13849</inkml:trace>
  <inkml:trace contextRef="#ctx1" brushRef="#br1" timeOffset="124204.754">1 72,'0'0,"0"0,9-2,21-4,1 2,-1 1,1 1,-1 1,30 4,13 5,64 17,-114-20,1-1,-1-1,0-1,20-1,-23-2</inkml:trace>
  <inkml:trace contextRef="#ctx1" brushRef="#br1" timeOffset="125068.122">3206 230,'0'0,"-15"-2,-27-4,0 1,0 3,0 1,0 2,-27 4,-14 7,0 3,-22 10,35-7</inkml:trace>
  <inkml:trace contextRef="#ctx1" brushRef="#br1" timeOffset="126437.083">330 14171,'0'0,"15"0,55 1,-6 0,0-2,-1-3,42-8,-33-4,-13 0</inkml:trace>
  <inkml:trace contextRef="#ctx1" brushRef="#br1" timeOffset="127540.087">439 14184,'-63'0,"1"3,-1 3,-52 11,75-8</inkml:trace>
  <inkml:trace contextRef="#ctx1" brushRef="#br1" timeOffset="128768.705">3194 14051,'0'0,"0"0,-15 7,-171 109,71-42,-47 27,120-75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9.5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97,'4'-1,"-1"0,0 0,1 0,-1-1,0 1,0-1,0 0,1-1,9-4,25-13,-23 11,1 0,-1 2,1 0,1 1,-1 0,1 1,10-1,-25 6,0 0,0-1,0 1,0 0,0 0,0 1,0-1,0 0,0 1,0-1,0 1,0 0,0-1,0 1,0 0,-1 0,1 0,0 1,-1-1,1 0,-1 1,1-1,-1 1,0-1,1 1,-1-1,0 1,0 0,0 0,0 0,-1-1,1 1,0 0,-1 0,1 1,0 5,0 0,0 0,0 0,-1 0,-1 0,1 0,-1 0,-1 3,-9 34,-1-1,-2 0,-12 22,2-5,-2 18,25-75,0 1,-1-1,2 1,-1 0,0 0,1 0,0-1,0 1,1 0,-1 0,2 3,-2-6,1 0,0 0,0 0,0 0,1 0,-1 0,0-1,1 1,-1 0,1-1,-1 1,1-1,0 0,0 1,0-1,0 0,0 0,0 0,0 0,0-1,0 1,0 0,0-1,0 0,0 1,2-1,6 1,1 0,-1-1,1-1,-1 1,0-2,1 1,-1-1,1-1,21-7,25-11,-52 19,33-13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10.0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241 17,'-12'4,"-1"4,1 0,-1 1,2 1,-1 0,-7 9,-15 18,0 4,33-40,-12 14,1 1,1 0,0 1,1 0,-1 5,8-17,2 0,-1 0,0 0,1 0,0 0,0 1,1-1,-1 0,1 1,1-1,-1-1,0-1,1 1,0 0,0-1,0 0,1 1,-1-1,1 0,-1 0,1 0,0 0,0 0,1 0,-1 0,3 2,4 3,1 0,0-1,0 0,1-1,0 0,6 2,24 10,8 0,-9-4,-32-10,9 2,-1 0,0 1,-1 1,0 1,2 1,-13-7,-1-1,0 1,1 0,-1 0,0 0,-1 0,1 0,0 1,-1-1,0 1,0 0,0 0,0 0,-1 0,0 0,1 0,-1 0,-1 0,1 0,0 1,-1-1,0 0,0 2,-2 3,1 0,-1-1,-1 1,1-1,-2 1,1-1,-1 0,0 0,-1-1,1 1,-5 3,-10 13,0-1,-18 14,16-16,0-1,-1-1,-1-1,-1-1,-1-1,-20 10,22-19,22-7,0 0,0 0,1 0,-1 0,0 0,0 0,1 0,-1-1,0 1,0 0,1 0,-1-1,0 1,1 0,-1-1,0 1,1-1,-1 1,0-1,0 0,1-1,-1 0,0 0,1 0,-1 0,1 0,-1 0,1 0,0 0,0 0,0 0,0 0,0 0,0 0,0 0,1 0,-1 0,1 0,0 0,0 0,9-30,2 2,2-1,0 2,10-14,-22 41,90-153,7 4,6 5,77-79,-133 169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8.7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466 1,'-22'7,"3"2,1 2,0 0,1 1,0 0,-8 9,-19 21,-12 15,17-12,2 1,2 3,2 1,2 1,-20 45,47-86</inkml:trace>
  <inkml:trace contextRef="#ctx0" brushRef="#br0" timeOffset="247.004">43 122,'5'20,"-2"-9,98 327,-86-300,1-1,18 30,-19-40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7.2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0 120,'15'-9,"-8"3,11-4,0 0,1 1,0 1,0 1,1 1,0 1,0 0,1 1,-1 2,1 0,-1 1,1 1,0 1,-1 1,6 1,-16-1,0 0,0 1,0 0,0 1,0 0,-1 0,0 1,0 0,0 1,0 0,2 3,-6-5,0 1,-1-1,1 1,-1 1,-1-1,1 0,-1 1,0 0,0 0,0 0,-1 0,0 0,0 0,-1 1,0-1,0 1,0-1,-1 5,-1 4,0 1,-1-1,-1 0,-1 0,0 0,0 0,-2 0,0-1,-1 0,0 0,-1-1,0 0,-2 1,-14 18,-2-1,-1-1,-1-1,-16 12,17-17,0-2,-2 0,-30 17,62-58,-1 12,0 1,0 0,1 0,0 0,0 0,0 1,1-1,-1 1,1 0,1 0,-1 0,1 1,0 0,5-4,-3 3,0 1,0 0,0 1,1 0,-1 0,1 0,0 1,0 1,0-1,0 1,2 0,3 1,0 0,0 0,0 1,0 1,0 0,0 1,-1 0,1 1,-1 1,0 0,0 0,0 1,-1 1,8 5,-12-6,0-1,-1 1,0 0,0 1,0 0,3 5,-2-1</inkml:trace>
  <inkml:trace contextRef="#ctx0" brushRef="#br0" timeOffset="893.993">1080 22,'-11'-9,"6"6,-1 1,1 0,0 1,-1-1,0 1,1 0,-1 1,0-1,1 1,-1 0,0 1,1-1,-1 1,-1 0,-4 1,0 1,0 0,0 1,0 0,1 1,-7 3,11-5,0 1,1-1,0 1,-1 1,2-1,-1 0,0 1,1 0,0 0,0 1,1-1,-1 1,1-1,0 1,1 0,-1 0,1 1,0-1,1 0,0 1,0-1,0 1,1-1,-1 1,2-1,-1 1,1 0,0-1,0 0,1 1,0-1,0 0,0 0,1 0,0 0,0 0,3 4,2 1,0 1,1-1,0-1,1 0,0 0,9 6,14 9,22 12,-26-19,-2 1,0 2,0 1,-22-17,0 0,0 1,-1 0,0 0,0 0,0 0,-1 0,0 1,0-1,0 1,-1 0,1 7,-1-4,0 0,-1 0,-1 1,0-1,0 0,-1 1,0-1,-3 10,2-9,-2 1,1-1,-1 0,-1 0,0-1,0 1,-1-1,-1 0,1 0,-2-1,1 0,-1 0,-1-1,1 0,-2-1,-2 3,10-9,0 1,0-1,0 0,0 0,0 0,0 0,0-1,0 1,0 0,-1-1,1 0,0 1,0-1,-1 0,0 0,2-1,-1 1,1-1,0 1,0-1,0 0,0 0,0 1,0-1,0 0,0 0,0 0,0 0,1 0,-1 0,0 0,1 0,-1-1,1 1,-1 0,1 0,-1 0,1-1,0 1,0 0,0-1,-1 1,1 0,0-1,-1-14,1 0,0-1,1 1,0 0,2 0,0 0,1 0,3-8,12-32,18-36,-32 81,23-52,2 2,3 1,2 2,3 1,17-16,-34 48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  <inkml:trace contextRef="#ctx0" brushRef="#br0" timeOffset="483">63 566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1:41.3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2235 26,'0'0,"0"7,0 11410,0-11400,0-14</inkml:trace>
  <inkml:trace contextRef="#ctx0" brushRef="#br0" timeOffset="-54628.849">1046 2381,'0'0,"0"0,-1-3,0 1,0 0,0-1,0 1,-1 0,1 0,-1-1,1 1,-2-1,-4-6,-9-17,-1 1,0 1,-2 0,-1 1,-12-9,25 25,-1 1,0 0,0 1,-1 0,0 0,0 1,0 0,-6-2,8 4,0 0,0 1,0 0,0 0,-1 1,1 0,0 0,0 1,0 0,0 0,0 0,-6 3,0 0,0 1,1 0,0 1,0 1,0 0,1 0,0 1,0 1,0 0,-3 4,1 1,1 1,0-1,0 2,2 0,-3 4,-1 7,1 1,1 0,2 1,1 0,1 0,1 1,2 0,0 2,3-15,1-1,0 0,2 1,-1-1,2 1,0-1,4 12,-4-21,1 1,-1-1,1 0,1 1,-1-2,1 1,1 0,-1-1,1 0,0 0,1 0,-1 0,1-1,0 0,0 0,7 3,-6-4,0 0,0-1,0 0,0 0,1-1,-1 0,0 0,1 0,0-1,-1-1,1 1,0-1,0 0,-1-1,1 0,0 0,-1-1,1 0,-1 0,0-1,0 0,0 0,0 0,0-1,0 0,-1 0,0-1,0 0,0 0,-1-1,3-2,7-10,-1 1,0-2,-2 0,0 0,-1-1,-1-1,-1 0,-1 0,-1-1,0 0,-2 0,-1 0,0-1,-2-2,-3 9,0 38,3 105,-2-40,4 0,4 0,4 1,-7-61</inkml:trace>
  <inkml:trace contextRef="#ctx0" brushRef="#br0" timeOffset="-54094.853">1566 3166,'-1'-5,"0"0,-1 0,0 0,0 0,0 0,0 1,-1-1,0 1,0-1,-1 0,0-1,-5-4,9 10,-1 0,1 0,0 0,0 0,0 0,0 0,-1 0,1 0,0 0,0 0,0 0,0 0,-1 0,1 0,0 0,0 0,0 0,-1 0,1 0,0 0,0 0,0 0,0 0,0 0,-1 1,1-1,0 0,0 0,0 0,0 0,0 0,-1 0,1 1,0-1,0 0,-5 22,3-11,-12 64,-2 63,15-117</inkml:trace>
  <inkml:trace contextRef="#ctx0" brushRef="#br0" timeOffset="-52960.969">1005 4486,'-11'-17,"-4"-5,-10-17,-2 2,-1 0,-19-16,42 48,0 0,-1 0,0 0,0 1,0 0,0 0,-1 1,0 0,0 0,0 0,0 1,0 0,0 0,0 1,-1 0,1 0,-1 1,1 0,-1 0,1 0,0 1,-1 1,1-1,0 1,0 0,0 1,0-1,0 2,0-1,1 1,-1 0,1 0,0 0,1 1,-1 0,1 0,-1 1,-1 3,0 0,0 1,1 0,1 0,-1 0,1 1,1 0,0 0,1 0,0 0,1 0,0 1,0-1,1 1,1 0,0 3,0-5,1 1,0 0,0 0,1-1,1 1,0-1,0 0,1 0,0 0,0 0,1 0,1-1,0 0,0 0,0-1,1 0,6 5,-10-10,1 0,-1 0,1-1,-1 1,1-1,0 0,0 0,0 0,1-1,-1 1,0-1,0 0,1-1,-1 1,1-1,-1 1,1-1,-1-1,3 1,-1-2,0 1,0-1,0 0,0 0,-1-1,1 1,-1-2,0 1,0 0,0-1,0 0,0 0,3-4,4-6,0 0,-2-1,0 0,0 0,-1-1,4-12,0-3,-1-1,-2 0,1-6,-11 36,3-6,-1-1,-1-1,1 1,-1-8,-8 70,2 36,3-1,4 1,7 23,-7-97,0 0,2 0,3 8,-1-6</inkml:trace>
  <inkml:trace contextRef="#ctx0" brushRef="#br0" timeOffset="-52494.043">1559 4712,'0'0,"3"2,38 10,-32-10,-1 0,1 1,-1 0,1 0,-1 1,0 0,2 2,-8-5,0 1,0 0,0 0,0-1,-1 1,1 0,-1 1,1-1,-1 0,0 0,0 1,0-1,0 0,0 1,0-1,-1 1,0-1,1 1,-1 0,0-1,0 1,0-1,0 1,-1-1,1 1,-1-1,1 1,-1 0,-3 11,-1 0,0 0,-1 0,0 0,-2 1,-42 66,27-45,-8 17,30-51,0 0,0 0,0 0,0 0,1 0,-1 0,0 0,1 1,0-1,-1 0,1 1,0-1,0 0,0 0,1 1,-1 0,1-2,0 1,-1 0,1-1,0 1,0-1,1 1,-1-1,0 0,0 1,1-1,-1 0,1 0,-1 0,1 0,-1 0,1 0,0 0,-1-1,1 1,1 0,13 3,0 0,0-1,0-1,11 0,15 1</inkml:trace>
  <inkml:trace contextRef="#ctx0" brushRef="#br0" timeOffset="-51367.035">1079 6112,'0'0,"0"0,0 0,-11-4,3 1,0 0,0 1,-1 0,1 1,0-1,-1 2,1-1,0 1,-1 0,1 1,0 0,-1 0,1 1,0 0,0 1,0-1,0 2,0-1,1 1,0 0,-1 0,2 1,-1 0,0 0,1 1,0 0,0 0,-10 13,0 0,1 1,1 1,1 0,-7 15,0 5,3 1,-9 29,18-45,1 1,1-1,0 13,4-27,1 1,1 0,0 0,1 0,0-1,1 1,0 0,2 4,-3-14,-1-1,1 1,0 0,1 0,-1-1,0 1,1-1,-1 1,1-1,0 1,0-1,0 0,0 0,0 0,0 0,1 0,-1-1,1 1,-1-1,1 1,-1-1,1 0,2 1,-1-2,-1 0,0 1,0-1,1-1,-1 1,0 0,1-1,-1 0,0 1,0-1,0-1,0 1,0 0,0-1,0 1,0-1,-1 0,1 0,0 0,-1 0,1-2,11-10,-1 0,-1-2,0 1,-1-2,8-14,12-28,-2-4,-22 48,3-4,-1-1,-2 0,1 0,-2-1,3-20,-8 33,-2 9,0 16,8 30,1 0,3-1,2 0,2-1,2-1,2 0,18 29,-15-35,-4-10</inkml:trace>
  <inkml:trace contextRef="#ctx0" brushRef="#br0" timeOffset="-50846.037">1689 6639,'0'0,"6"-6,0 1,0 0,0 1,1-1,-1 1,1 1,0 0,0 0,0 0,0 1,7-2,-13 4,0 0,0 0,0 0,0 0,0 0,0 0,0 0,0 1,0-1,0 0,0 1,-1-1,1 1,0-1,0 1,0-1,-1 1,1-1,0 1,0 0,-1 0,1-1,-1 1,1 0,-1 0,1-1,-1 1,1 0,-1 0,0 0,1 0,-1 0,0 0,0 0,0 0,2 7,-1-1,0 1,-1-1,1 4,-1-3,1 5,2-1,-1 1,2-1,-1 0,2 1,0-2,0 1,1-1,5 8,-4-6,-6-10,1-1,-1 1,0-1,0 1,0 0,-1-1,1 1,-1 0,1-1,-1 1,0 0,0 0,0 0,0-1,-1 1,1 0,-1 0,0 1,-1 0,0-1,0 1,0 0,0-1,0 1,-1-1,1 0,-1 0,0 0,0 0,-11 9,2-2</inkml:trace>
  <inkml:trace contextRef="#ctx0" brushRef="#br0" timeOffset="-34904.157">1135 608,'-2'-1,"1"0,-1-1,0 1,1-1,-1 0,1 1,-1-1,1 0,0 0,-1-2,-1-1,-16-19,-1 0,0 2,-2 0,0 2,-6-4,19 18,0-1,0 1,-1 1,0-1,0 2,0-1,0 1,-1 1,0 0,1 1,-1 0,0 0,0 1,0 1,-1 0,1 0,-10 3,-1 1,1 1,0 0,0 2,1 0,0 2,0 0,1 1,0 1,0 0,2 2,-1 0,1 2,0-1,1 2,1 0,0 0,1 2,1-1,1 2,0 0,2 0,0 1,1 0,1 1,-5 17,10-25,0 0,1 0,0 1,1-1,1 1,0 5,0-15,1 0,-1 0,1 0,0 0,0 0,1 0,-1-1,1 1,0 0,1 2,-1-4,0 0,-1 0,1 0,0 0,0 0,0-1,0 1,0-1,1 1,-1-1,0 0,1 0,-1 0,1 0,-1 0,1-1,1 1,5 0,0 0,1-1,-1-1,0 1,0-1,0-1,0 0,0 0,0-1,0 0,-1 0,1-1,0-1,14-7,-2 0,1-2,-2-1,4-4,2-3,-1-2,-1-1,-1-1,-2-1,0-1,-2 0,-1-2,0-2,-13 24,-4 15,0 5,18 245,-8-71,-1-108,-6-55</inkml:trace>
  <inkml:trace contextRef="#ctx0" brushRef="#br0" timeOffset="-34275.705">1664 1030,'0'0,"0"0,-1 7,0 0,0 0,-1 0,0 0,-2 6,-3 12,6-24,-2 15,0 0,0 0,1 6,2-18,0 0,0-1,0 1,0 0,1 0,0 0,-1-1,1 1,0 0,1-1,-1 1,1-1,0 0,-1 1,2-1,-1 0,1 1,-2-3,0 0,0 0,0 0,0 0,0 0,1-1,-1 1,0 0,0-1,1 1,-1-1,0 0,1 1,-1-1,0 0,1 0,-1 0,0 0,1 0,0 0,1 0,0-1,0 0,0 0,0 0,-1 0,1 0,0-1,-1 1,3-3,2-1,-1 0,0-1,0 0,0 0,-1 0,4-6,-6 8,-1 0,0 0,1-1,-2 1,1-1,0 0,-1 1,0-1,0 0,0 0,0-4,-1 7,0 0,0 0,-1 0,1 0,0 0,-1 0,1 0,-1 0,1 1,-1-1,0 0,0 0,0 0,0 1,0-1,0 0,-1 1,1-1,0 1,-1 0,1-1,-1 1,0 0,1 0,-1 0,0 0,0 0,0 0,-1 0,-2 0,1 0,-1 0,0 0,0 1,1-1,-1 1,0 1,1-1,-1 1,0-1,-46 13,20-2</inkml:trace>
  <inkml:trace contextRef="#ctx0" brushRef="#br0" timeOffset="-20503.606">1062 7802,'0'0,"0"0,0 0,0 13,0-11</inkml:trace>
  <inkml:trace contextRef="#ctx0" brushRef="#br0" timeOffset="-19874.449">1169 8441,'0'0,"0"0,0 0,0 0,0 0</inkml:trace>
  <inkml:trace contextRef="#ctx0" brushRef="#br0" timeOffset="-19338.833">1233 9049,'0'0,"0"0,0 0,0 0</inkml:trace>
  <inkml:trace contextRef="#ctx0" brushRef="#br0" timeOffset="-18102.789">1225 10045,'-34'-16,"0"2,0 2,-1 1,-1 2,0 1,-10 0,27 5,-1 1,1 0,-1 2,0 0,1 1,-1 1,1 1,-1 1,1 0,-2 2,12-3,0 0,1 1,-1 0,1 0,0 1,0 0,0 0,1 1,0 0,0 0,0 1,1-1,0 2,0-1,0 1,1 0,1 0,-1 0,1 0,1 1,0 0,0 0,0 3,0 1,1-1,1 1,0 0,1 0,0-1,1 1,1 0,0 0,0-1,1 0,1 1,3 7,-2-7,1-1,0 1,1-1,1-1,-1 1,2-1,-1-1,2 1,-1-2,1 1,1-1,7 5,-13-11,0-1,1 1,-1-1,0 0,1 0,-1 0,1-1,0 0,-1 0,1 0,0-1,0 0,0 0,-1-1,1 1,0-1,-1 0,1-1,0 1,-1-1,6-3,10-4,-1-2,0 0,0-1,14-13,-2 1,-1-1,-1-1,-1-1,-2-2,-1-1,-1-1,-2-1,1-4,-24 36,0-1,0 0,1 1,-1-1,0 1,0-1,1 1,-1-1,0 1,0-1,1 1,-1-1,1 1,-1-1,0 1,1 0,-1-1,1 1,-1 0,1-1,-1 1,1 0,0 0,-1-1,1 1,-1 0,1 0,0 0,5 15,-2-3,60 201,-21-65,-32-113</inkml:trace>
  <inkml:trace contextRef="#ctx0" brushRef="#br0" timeOffset="-17370.822">1900 10984,'0'0,"0"0,9-22,4-23,-3 0,-1 0,-3-1,0-13,-5 42,0 11,3-35,-1 0,-3-8,0 38,-1 0,0-1,0 1,-2 0,1 0,-1 0,-1 0,0 0,-1 1,-2-4,6 12,0 0,0-1,-1 1,1 0,-1 0,1 0,-1 0,0 0,0 1,0-1,0 0,0 1,0 0,0-1,-1 1,1 0,0 0,-1 0,1 0,-1 1,1-1,-1 1,1 0,-1-1,0 1,1 0,-1 0,1 1,-1-1,1 0,-1 1,1 0,-1-1,1 1,-1 0,1 0,0 1,-1-1,1 0,0 1,0-1,0 1,0 0,0 0,1 0,-2 1,-1 1,1 1,0 0,0 0,0 0,0 0,1 0,0 0,0 1,0-1,1 1,-1-1,1 1,1 0,-1-1,1-1,0 0,0 1,0-1,1 0,-1 0,1 1,0-1,0 0,1 0,-1 0,1 0,0 0,0 0,0-1,0 1,3 2,6 5</inkml:trace>
  <inkml:trace contextRef="#ctx0" brushRef="#br0" timeOffset="-5745.603">18 2,'0'11465,"0"-11456</inkml:trace>
  <inkml:trace contextRef="#ctx0" brushRef="#br0" timeOffset="6404.606">1 21,'119'-10,"-86"10,6 0,0-1,29-6,-51 6,0 0,12 1,-19 0,0 0</inkml:trace>
  <inkml:trace contextRef="#ctx0" brushRef="#br0" timeOffset="8539.644">2279 21,'-412'0,"401"0</inkml:trace>
  <inkml:trace contextRef="#ctx0" brushRef="#br0" timeOffset="11377.598">71 11512,'19'0,"-3"1,-1-1,1-1,-1-1,1 0,-1-1,1 0,0-1,1 1,0 0,6 1,-6 0,-1 0,1-1,5-2,-13 2</inkml:trace>
  <inkml:trace contextRef="#ctx0" brushRef="#br0" timeOffset="13137.517">2249 11502,'-384'0,"375"0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44:33.830"/>
    </inkml:context>
    <inkml:brush xml:id="br1">
      <inkml:brushProperty name="width" value="0.1" units="cm"/>
      <inkml:brushProperty name="height" value="0.1" units="cm"/>
      <inkml:brushProperty name="color" value="#FF0000"/>
      <inkml:brushProperty name="ignorePressure" value="1"/>
    </inkml:brush>
  </inkml:definitions>
  <inkml:trace contextRef="#ctx0" brushRef="#br0">5281 11338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  <inkml:trace contextRef="#ctx1" brushRef="#br1">2470 448,'3'3,"0"1,-1-1,1 1,0 0,-1 0,0 0,0 0,0 0,0 1,12 43,-10-32,9 44,-2 0,-1 18,-5-27,3 1,3-2,8 27,-17-72,-2-3,1 0,-1 0,1 0,-1 0,1 0,0 0,0 0,0 0,0-1,0 1,0 0,1-1,0 2,-1-4,0 1,0-1,-1 0,1 1,0-1,0 0,-1 1,1-1,0 0,-1 0,1 0,-1 0,1 1,-1-1,1 0,-1 0,1-1,-1 1,8-18,0 1,-1-2,-2 1,0-1,0-5,13-104,-14 93,-4 36,0-1,0 1,0-1,0 1,0-1,0 1,0-1,0 1,0-1,1 1,-1-1,0 1,0 0,0-1,1 1,-1-1,0 1,0-1,1 1,-1 0,1-1,8 10,8 17,0 1,-2 1,11 28,-9-20,1 0,5 5,-23-41,1 1,-1 0,0-1,0 1,0-1,1 1,-1-1,0 1,1-1,-1 1,1-1,-1 1,0-1,1 0,-1 1,1-1,-1 0,1 1,-1-1,1 0,-1 0,1 1,0-1,-1 0,1 0,-1 0,1 0,-1 0,1 0,0 0,-1 0,1 0,-1 0,1 0,0 0,-1 0,1 0,-1 0,1-1,-1 1,1 0,-1 0,1-1,-1 1,1 0,-1-1,1 1,-1-1,1 1,-1-1,0 1,1 0,-1-1,0 1,1-1,-1 0,0 1,0-1,1 1,2-7,0 1,0-1,-1 0,2-4,-4 9,13-52,-2-1,-3-1,1-51,0 7,-5 65,5-58,5 0,5-4,-15 83</inkml:trace>
  <inkml:trace contextRef="#ctx1" brushRef="#br1" timeOffset="816.007">3230 861,'-2'15,"1"7,0 0,2 0,2 18,-1-29,0 1,0-1,1 0,1 0,0 0,0 0,1-1,1 2,-5-11,-1 0,1 0,-1 0,1 0,-1 0,1-1,0 1,0 0,-1 0,1-1,0 1,0 0,0-1,0 1,-1-1,1 1,0-1,0 1,0-1,0 0,0 1,1-1,-1 0,0 0,0-1,0 1,0 0,0 0,0-1,0 1,0-1,0 1,0-1,0 0,0 1,0-1,-1 0,1 1,0-1,-1 0,2 0,2-5,-1 0,1 0,-1 0,0-1,0 1,0-3,1-5,0-1,0 0,1-14,-4 22,-1 0,0 0,0 0,0 0,0 0,-1 0,-1 0,1 0,-3-5,4 12,0-1,0 0,-1 1,1-1,0 0,0 1,-1-1,1 1,-1-1,1 1,-1-1,1 1,-1-1,1 1,-1-1,1 1,-1 0,1-1,-1 1,0 0,1-1,-1 1,1 0,-1 0,0-1,1 1,-1 0,0 0,0 0,1 0,-1 0,0 0,1 0,-1 0,0 1,0-1,-2 1,0 0,1 0,-1 1,0-1,1 1,-1 0,0 0,-6 5</inkml:trace>
  <inkml:trace contextRef="#ctx1" brushRef="#br1" timeOffset="1213.001">3554 1136,'0'21,"-1"0,-1-1,-4 15,5-27</inkml:trace>
  <inkml:trace contextRef="#ctx1" brushRef="#br1" timeOffset="1750.999">3778 941,'18'-11,"-13"8,0 1,-1 0,1 0,0 1,0 0,0 0,1 0,-1 0,0 1,0-1,0 1,1 1,-1-1,2 1,-7 0,1-1,0 1,-1-1,1 1,-1 0,1-1,-1 1,1 0,-1-1,0 1,1 0,-1-1,0 1,1 0,-1 0,0 0,0-1,0 1,0 0,0 0,1 0,-2-1,1 1,0 0,0 0,0 0,0 0,0-1,-1 1,1 0,0 0,-1 0,-10 29,10-28,-6 15,3-11,2 1,-1-1,1 1,-1 0,1 3,2-10,0 1,0-1,0 1,0-1,0 1,0 0,0-1,0 1,0-1,1 1,-1-1,0 1,0-1,1 1,-1-1,0 1,0-1,1 0,-1 1,1-1,-1 1,0-1,1 0,-1 1,1-1,-1 0,1 0,-1 1,1-1,-1 0,1 0,-1 0,1 1,-1-1,1 0,0 0,22 2,-20-2,26-2,-1-1,-1-1,1-1,0-2,9-3,-12 2</inkml:trace>
  <inkml:trace contextRef="#ctx1" brushRef="#br1" timeOffset="4180.391">4845 484,'0'0,"2"7,36 142,31 108,-66-244,-2-8,1 1,0 0,0-1,0 1,0-1,1 0,0 0,2 3,-5-7,1-1,-1 0,0 0,1 1,-1-1,0 0,1 0,-1 0,1 1,-1-1,0 0,1 0,-1 0,1 0,-1 0,0 0,1 0,-1 0,1 0,-1 0,0 0,1 0,-1 0,1 0,-1 0,0 0,1-1,-1 1,0 0,1 0,-1 0,0-1,1 1,-1 0,0 0,1-1,-1 1,0 0,0-1,12-13,-11 12,11-17,0-2,-2 1,-1-2,0 1,4-20,-3 10,1 0,9-13,-20 43,0 0,0 1,1-1,-1 0,1 0,-1 1,0-1,1 0,0 1,-1-1,1 0,-1 1,1-1,0 1,-1-1,1 1,0-1,-1 1,1 0,0-1,0 1,0 0,-1-1,1 1,0 0,0 0,0 0,0 0,-1 0,1 0,0 0,0 0,0 0,0 0,-1 1,1-1,0 0,0 0,0 1,-1-1,1 1,0-1,0 0,-1 1,1 0,0-1,-1 1,1-1,0 2,4 3,0 0,0 1,0 0,-1 0,1 2,-3-5,17 29,6 14,-10-16,2-1,2 1,-19-29,1-1,-1 0,1 0,-1 1,0-1,1 0,-1 0,1 0,-1 0,1 1,-1-1,0 0,1 0,-1 0,1 0,-1 0,1 0,-1 0,1 0,-1 0,1-1,-1 1,0 0,1 0,-1 0,1 0,-1-1,0 1,1 0,-1 0,1-1,-1 1,0 0,1-1,-1 1,0 0,0-1,1 1,-1 0,0-1,0 1,1-1,14-20,-14 20,13-22,-1-1,-1-1,-1 0,2-8,30-106,-36 118,28-123,-5 20,-27 114</inkml:trace>
  <inkml:trace contextRef="#ctx1" brushRef="#br1" timeOffset="5102.388">5694 921,'0'0,"0"0,-7 21,7-11,0-1,1 1,0-1,1 0,0 0,1 0,-1 0,2 0,-1 0,3 4,-4-10,0 0,0 0,0 0,0 0,0 0,1 0,-1-1,1 1,0-1,0 1,0-1,3 2,-4-3,0-1,1 1,-1 0,0-1,0 1,1-1,-1 0,0 0,1 0,-1 0,0 0,1 0,-1 0,0-1,1 0,-1 1,0-1,0 0,0 0,1 0,0-1,1 0,0-1,-1 0,1 0,-1-1,1 1,-1-1,0 0,0 1,0-1,-1-1,0 1,1 0,-1-1,-1 1,2-4,1-4,-1 0,0-1,-1 1,0-1,-1-4,-1 9,0 1,0 0,-1-1,0 1,-1 0,0 0,0 0,0 0,-1 0,0 0,-1 1,1-1,-3-2,5 7,-1-1,0 1,0 0,0-1,0 1,0 0,0 0,0 0,-1 1,1-1,-1 1,1-1,-1 1,1 0,-1 0,0 0,0 0,0 0,0 1,1-1,-1 1,0 0,0 0,0 0,0 0,0 0,0 1,0-1,0 1,1 0,-1 0,0 0,0 0,-1 1,-1 2,0-1,0 1,0 0,1 0,-1 1,1-1,0 1,1 0,-1 0,1 0,0 1,-2 4,-5 11</inkml:trace>
  <inkml:trace contextRef="#ctx1" brushRef="#br1" timeOffset="5497.399">6189 1091,'0'36,"0"-26</inkml:trace>
  <inkml:trace contextRef="#ctx1" brushRef="#br1" timeOffset="6279.876">6360 812,'19'-13,"29"-12,-43 23,0 0,1 0,-1 1,0-1,1 1,-1 1,0-1,1 1,-1 0,-4 0,0 0,0 0,-1 1,1-1,0 0,0 1,-1-1,1 0,0 1,-1-1,1 1,-1-1,1 1,0-1,-1 1,1-1,-1 1,0 0,1-1,-1 1,1 0,-1 0,0-1,0 1,1 0,-1-1,0 1,0 0,0 0,0 0,0-1,0 1,0 0,0 0,-3 34,2-23,1-8,0 0,0 0,0 0,1 0,0-1,0 1,0 0,0-1,0 1,1 0,0-1,-1 0,1 1,1-1,-1 0,0 0,1 0,-1 0,3 1,6 9,-10-11,1 0,-1 0,0 0,0 0,0 0,0 0,0 0,0 0,0 0,-1 1,1-1,-1 0,0 1,0-1,1 0,-1 1,-1-1,1 2,-1 0,0 0,0 0,-1 0,1 0,-1 0,0 0,0 0,0 0,-3 2,-5 7,0-2,-1 1,-1-1,0-1,-2 1,-27 18,33-25</inkml:trace>
  <inkml:trace contextRef="#ctx1" brushRef="#br1" timeOffset="10179.809">10517 542,'0'2,"0"-1,1 1,-1 0,0 0,1 0,-1 0,1-1,0 1,0 0,0 1,1 0,27 81,-14-41,1 0,13 21,-29-63,1 0,-1 0,0 0,1 0,-1 0,1 0,0 0,-1 0,1 0,0 0,0-1,-1 1,1 0,0 0,0-1,0 1,0 0,0-1,0 1,0-1,0 1,0-1,0 0,1 1,-1-1,0 0,1 0,0 0,0-1,-1 0,1 0,0 0,0 0,-1 0,1 0,-1 0,1-1,-1 1,0-1,1 1,-1-1,0 1,0-1,0 0,12-18,-1-1,-2 0,0 0,5-18,8-16,-23 54,0 0,1 0,-1 0,0 0,1 0,-1 0,1 0,0 0,-1 0,1 1,0-1,-1 0,1 0,0 1,0-1,0 0,-1 1,1-1,0 1,0-1,0 1,0 0,0-1,0 1,0 0,1 0,-1 0,1 0,0 1,-1-1,1 1,-1-1,1 1,-1-1,0 1,1 0,-1 0,0 0,1 0,-1 0,0 0,1 1,6 7,-1-1,-1 1,1 1,2 5,-8-13,21 40,-17-30,1 0,1 0,0-1,1 0,8 10,-15-20,-1 0,1 0,0-1,0 1,0 0,0-1,0 1,-1-1,1 1,0-1,0 1,0-1,0 0,1 1,-1-1,0 0,0 0,0 0,0 0,0 0,0 0,0 0,0 0,0 0,1-1,1 0,-1 0,1 0,-1-1,0 1,0 0,1-1,-1 0,0 0,0 1,1-3,5-6,-1 0,0 0,0 0,0-4,3-6,-1-1,-1 0,-1 0,0-1,-2 0,-1 0,1-14,1-38,-2-47,-4 94,0-10,0 10</inkml:trace>
  <inkml:trace contextRef="#ctx1" brushRef="#br1" timeOffset="11384.022">11342 736,'-6'27,"1"-7,1 0,2 1,-1 15,3-30,0 0,1 0,-1 0,1 0,0 0,0-1,1 1,0 0,0 0,0-1,3 5,-4-9,-1 0,0-1,1 1,-1 0,1 0,-1-1,1 1,0 0,-1-1,1 1,-1 0,1-1,0 1,0-1,-1 1,1-1,0 0,0 1,0-1,-1 0,1 1,0-1,0 0,0 0,0 0,0 0,0 0,-1 0,1 0,1-1,-1 1,1-1,-1 0,0 0,0 0,1 0,-1 0,0 0,0 0,0 0,0 0,0 0,0-1,-1 1,2-1,2-5,-1-1,0 1,0-1,0 0,1-7,-2 1,0-1,-1 0,0 0,-1 0,-1-4,0 11,0-1,0 1,-1 0,0 0,-1 0,1 0,-1 1,-1-1,0 1,-1-3,3 8,0 0,0-1,0 1,0 0,0 0,-1 0,1 1,-1-1,1 1,-1-1,1 1,-1 0,0 0,1 0,1 1,-1-1,1 1,-1-1,1 1,-1 0,0 0,1 0,-1 0,1 0,-1 0,1 0,-1 1,0-1,1 1,-1-1,1 1,0-1,-1 1,1 0,-1 0,1-1,0 1,-2 1,0 2</inkml:trace>
  <inkml:trace contextRef="#ctx1" brushRef="#br1" timeOffset="11905.421">11655 1011,'-6'20,"-11"29,14-40</inkml:trace>
  <inkml:trace contextRef="#ctx1" brushRef="#br1" timeOffset="47161.646">7968 790,'0'0,"0"0</inkml:trace>
  <inkml:trace contextRef="#ctx1" brushRef="#br1" timeOffset="48024.596">8635 823,'4'5,"-1"-3</inkml:trace>
  <inkml:trace contextRef="#ctx1" brushRef="#br1" timeOffset="48726.57">9525 690,'0'14,"0"16,0-16</inkml:trace>
  <inkml:trace contextRef="#ctx1" brushRef="#br1" timeOffset="147499.955">2153 8548,'-1'2,"1"1,0-1,-1 0,1 1,0-1,0 0,0 0,1 1,-1 0,1 7,-9 197,8-192</inkml:trace>
  <inkml:trace contextRef="#ctx1" brushRef="#br1" timeOffset="176203.503">5052 4647,'6'21,"-4"-13,12 49,0 14,-9-37,2 0,1 0,2-1,1-1,9 18,-11-38,-9-12,0 1,1-1,-1 0,0 0,1 0,-1 0,0 0,1 1,-1-1,0 0,1 0,-1 0,0 0,1 0,-1 0,0 0,1 0,-1 0,0 0,1 0,-1 0,0 0,1 0,-1-1,2 0,0 0,-1-1,1 1,-1-1,1 0,-1 1,1-1,-1 0,0 0,1-1,6-12,0 0,0-1,-1-3,0 2,1 1,8-14,-16 30,0 0,1 0,-1-1,0 1,1 0,-1 0,0 0,1 0,-1 0,1 0,-1 0,0 0,1 0,-1 0,0 0,1 0,-1 0,0 0,1 0,-1 1,0-1,1 0,-1 0,0 0,1 1,-1-1,0 0,1 0,-1 0,0 1,0-1,1 0,-1 1,0-1,0 0,0 1,1-1,-1 0,0 1,0-1,0 1,11 14,12 36,-19-40,1 0,0 0,1-1,0 0,0 0,1 0,2 1,-9-10,1-1,0 1,0 0,-1 0,1-1,0 1,0-1,0 1,0-1,0 1,0-1,0 1,0-1,0 0,0 0,0 1,0-1,0 0,0 0,0 0,0 0,0 0,1-1,0 1,-1-1,1 0,0 1,0-1,-1 0,1 0,0 0,-1 0,1-1,-1 1,1 0,0-1,3-5,0 1,-1-1,1 1,-1-1,2-7,1 0,-2-1,0 0,-1-1,0 1,-1-1,0-14,0-16,-4-32,0 36,1 35,0 0,1 0,-1 0,2-5,-1 11,-1-1,0 1,1-1,-1 1,1-1,0 1,-1 0,1-1,0 1,0 0,0-1,0 1,0 0,0 0,0 0,0 0,0 0,1 0,-1 0,0 0,1 1,-1-1,1 0,4 0</inkml:trace>
  <inkml:trace contextRef="#ctx1" brushRef="#br1" timeOffset="177235.452">5690 4959,'0'0,"0"0,10-7,2 0,26-14,-36 20,0 0,1 0,-1 0,0 1,0-1,0 1,0-1,1 1,-1 0,0 0,0 0,1 0,-1 1,0-1,0 0,0 1,1 0,-2-1,0 1,-1-1,1 1,0-1,0 1,0-1,-1 1,1 0,0 0,-1-1,1 1,-1 0,1 0,-1 0,1-1,-1 1,1 0,-1 0,0 0,1 0,-1 0,2 24,-2-23,-1 1,1 0,1-1,-1 1,0-1,0 1,1 0,0-1,-1 1,1-1,0 0,0 1,1 1,25 20,-22-21,-1 1,1 0,-1 0,0 0,0 1,1 2,-4-6,0 1,0 0,0 0,0-1,-1 1,1 0,-1 0,1 0,-1 0,0 0,0 0,0 0,0 0,0 0,0 0,0 0,-1 0,1 0,-1 0,1-1,-2 3,-1 3,-1 0,0 0,-1 0,0-1,0 1,0-1,0 0,-1-1,0 1,-1-1,1 0,-1-1,0 0,0 0,0 0,4-3,3-1</inkml:trace>
  <inkml:trace contextRef="#ctx1" brushRef="#br1" timeOffset="183445.019">6173 5177,'-3'3,"0"-1,1 1,-1-1,1 1,-1 0,1 1,-1 0</inkml:trace>
  <inkml:trace contextRef="#ctx1" brushRef="#br1" timeOffset="184634.972">6344 4959,'20'-12,"-13"10,1-1,-1 1,1 0,0 1,0-1,0 2,0-1,-1 1,1 0,0 1,0 0,0 0,0 1,-7-2,-1 1,1-1,-1 1,1-1,-1 1,1-1,-1 1,1 0,-1-1,1 1,-1 0,0-1,0 1,1 0,-1 0,0-1,0 1,0 0,0 0,0 0,0-1,0 1,0 0,0 0,-1 25,0-17,1-6,0-1,0 0,1 0,-1 0,1 0,-1 0,1 0,0 0,0 0,0-1,0 1,0 0,0 0,0-1,0 1,1 0,-1-1,1 1,5 4,0 0,1-1,7 4,-10-6,1 1,-1-1,0 1,0 0,0 0,3 5,-7-8,-1-1,0 1,0 0,1 0,-1-1,0 1,0 0,0 0,0 0,0 0,0-1,0 1,0 0,0 0,0 0,0 0,-1-1,1 1,0 0,-1 0,1-1,0 1,-1 0,1 0,-1-1,1 1,-1 0,1-1,-1 1,0-1,1 1,-1-1,0 1,-25 18,23-17,-6 4</inkml:trace>
  <inkml:trace contextRef="#ctx1" brushRef="#br1" timeOffset="194293.101">10866 8513,'1'-14,"2"17,4 25,-5-18,10 37,-6-20,0 0,2-1,1 0,2 0,3 5,-13-28,1-1,-1 1,1-1,0 0,-1 0,1 1,0-1,0-1,0 1,1 0,-1 0,0-1,1 1,-1-1,1 0,1 1,-2-2,0 1,0-1,0 0,-1 0,1 0,0 0,0 0,-1-1,1 1,0 0,0-1,-1 0,1 1,0-1,-1 0,1 0,-1 0,1 0,-1 0,0 0,1 0,-1 0,0-1,0 1,0 0,1-2,6-8,-1 0,-1 0,0-1,0 0,-2 0,1 0,-1-3,3-4,0 0,6-10,-13 29,0-1,1 1,-1 0,0-1,1 1,-1 0,0-1,1 1,-1 0,0 0,1-1,-1 1,0 0,1 0,-1 0,1 0,-1-1,0 1,1 0,-1 0,1 0,-1 0,1 0,-1 0,1 0,-1 0,0 0,1 0,-1 0,1 1,-1-1,1 0,-1 0,0 0,1 0,-1 1,1-1,-1 0,0 0,1 1,-1-1,0 0,0 1,1-1,-1 0,0 1,19 20,-15-16,7 7,22 25,-29-34,-1 0,1 0,-1 0,1-1,0 1,0-1,0 0,0 0,2 0,-5-2,1 1,-1-1,1 0,-1 0,1 0,-1 0,1 0,-1 0,1 0,-1-1,1 1,-1 0,1-1,-1 1,1-1,-1 0,0 0,1 1,-1-1,0 0,0 0,1 0,-1 0,0 0,0 0,0-1,0 1,0 0,-1 0,1-1,0 1,-1 0,1-1,0 0,2-7,1 0,-1-1,-1 1,2-10,-4 18,7-50,-2-1,-2-16,-1 6,6-21,-3 63,-4 16</inkml:trace>
  <inkml:trace contextRef="#ctx1" brushRef="#br1" timeOffset="195252.082">11549 8966,'14'-23,"-4"3,0 0,-2-1,-1 0,3-14,-8 28,0-1,-1-1,0 1,0 0,-1 0,0 0,0 0,-1 0,0 0,-1-1,0 2,0-1,0 0,-2-2,2 7,0 0,0 1,0-1,0 1,0 0,-1-1,1 1,-1 0,0 0,1 1,-1-1,0 0,0 1,0 0,0 0,0 0,-1 0,1 0,-3 0,3 1,1-1,-1 1,1 0,-1-1,1 1,-1 0,1 1,-1-1,1 0,0 1,-1-1,1 1,-1 0,1 0,0 0,0 0,-1 0,1 1,0-1,0 1,0-1,0 1,1 0,-1-1,0 1,0 1,2-2,-1-1,1 1,0 0,-1 0,1-1,0 1,0 0,-1 0,1-1,0 1,0 0,0 0,0-1,0 1,0 0,0 0,0 0,1-1,-1 1,0 0,0 0,1-1,-1 1,0 0,1-1,-1 1,1 0,-1-1,1 1,-1-1,1 1,-1-1,1 1,-1-1,1 1,0-1,-1 1,1-1,0 0,0 1,4 1,-1 0,1 0,0 0,0-1,2 1,10 1</inkml:trace>
  <inkml:trace contextRef="#ctx1" brushRef="#br1" timeOffset="-201648.444">2903 2423,'7'0,"-3"0</inkml:trace>
  <inkml:trace contextRef="#ctx1" brushRef="#br1" timeOffset="-201015.444">3371 3015,'13'0,"-7"0</inkml:trace>
  <inkml:trace contextRef="#ctx1" brushRef="#br1" timeOffset="-200396.199">4052 3938,'1'2,"0"1,-1-1,1 1,0-1,0 0,0 0,0 1,2 0,1 6,3 5</inkml:trace>
  <inkml:trace contextRef="#ctx1" brushRef="#br1" timeOffset="-190345.624">5779 8465,'-21'0,"21"0</inkml:trace>
  <inkml:trace contextRef="#ctx1" brushRef="#br1" timeOffset="-189677.566">6519 8523,'0'0</inkml:trace>
  <inkml:trace contextRef="#ctx1" brushRef="#br1" timeOffset="-189158.561">7505 8562,'0'0,"0"0,0 0,0 0,0 0</inkml:trace>
  <inkml:trace contextRef="#ctx1" brushRef="#br1" timeOffset="-3986.213">422 630,'1'4,"0"-1,0 1,0 1,0-1,0 0,-1 0,1 3,0 10,14 95,-7-45,14 55,-22-122,0 0,0 0,0 1,0-1,0 0,0 0,0 1,0-1,0 0,1 1,-1-1,0 0,0 0,0 0,0 1,0-1,0 0,1 0,-1 1,0-1,0 0,0 0,1 0,-1 0,0 1,0-1,0 0,1 0,-1 0,0 0,0 0,1 0,-1 0,0 0,0 0,1 0,-1 0,0 0,1 0,-1 0,0 0,0 0,1 0,-1 0,0 0,1 0,11-12,10-23,-22 35,24-55,-19 41,0 1,2-1,-1 1,3-1,-9 13,0 1,1-1,-1 1,0-1,1 1,-1-1,1 1,-1 0,1-1,-1 1,1 0,-1-1,1 1,-1 0,1 0,0-1,-1 1,1 0,-1 0,1 0,0 0,-1 0,1 0,-1 0,1 0,0 0,1 0,-1 1,1-1,0 1,-1-1,1 1,-1 0,0 0,1 0,-1 0,1 1,5 3,-1 1,0 0,4 7,-8-10,18 24,-1 2,8 17,-5-8,-21-38,-1 1,0 0,0-1,1 1,-1-1,0 1,1-1,-1 1,1-1,-1 1,1-1,-1 1,1-1,-1 0,1 1,-1-1,1 0,0 1,-1-1,1 0,0 0,-1 0,1 0,-1 1,1-1,0 0,-1 0,1 0,0-1,0 1,0-1,0 1,0-1,0 1,0-1,0 0,0 1,0-1,0 0,0 0,-1 0,1 1,0-1,-1-1,4-4,0 0,-1 0,0 0,2-7,9-34,-2-1,-2 0,-2 0,-1-12,-3 21,3-10,7-59,9-23,-18 109</inkml:trace>
  <inkml:trace contextRef="#ctx1" brushRef="#br1" timeOffset="-2635.679">1137 965,'-1'3,"0"0,0 0,1 0,-1 0,1 0,0 0,0 0,0 0,1 2,-1 1,0 6,0 0,1 0,1 0,0 0,1 0,0 1,-2-9,1 0,-1 0,1 0,0-1,0 1,1 0,-1-1,1 0,0 1,-2-2,1-1,-1 0,1 1,0-1,-1 0,1 0,0 0,0 0,-1 0,1-1,0 1,0 0,0-1,0 0,0 1,0-1,0 0,2 0,-2 0,1-1,-1 1,1-1,-1 0,1 0,-1 0,1 0,-1 0,0-1,0 1,0-1,0 1,0-1,0 0,0 1,0-1,-1 0,1 0,-1-1,1 1,-1 0,0 0,0-1,0 1,1-3,0-2,1 0,-1 0,-1 0,1 0,-1 0,-1 0,1 0,-1-7,-1 9,0 0,1 0,-2 0,1 1,0-1,-1 0,0 1,0-1,0 1,-1-1,0 1,0 0,0 0,0 0,0 0,-1 1,0 0,1-1,-3 0,4 3,-1-1,0 0,0 1,0 0,0-1,0 1,0 1,0-1,0 0,-1 1,1-1,0 1,0 0,-1 0,1 0,0 1,0-1,0 1,0 0,-1 0,1 0,0 0,0 0,1 1,-1-1,0 1,0 0,1 0,-1 0,1 0,-12 11,5-1</inkml:trace>
  <inkml:trace contextRef="#ctx1" brushRef="#br1" timeOffset="-2069.732">1466 1148,'-8'75,"7"-66</inkml:trace>
  <inkml:trace contextRef="#ctx1" brushRef="#br1" timeOffset="-1757.731">1770 965,'0'24,"-17"126,14-126</inkml:trace>
  <inkml:trace contextRef="#ctx1" brushRef="#br1" timeOffset="97063.599">532 2215,'6'60,"2"-1,3-1,2 1,4-1,-15-48,0-4,-1 0,1 0,0 0,1-1,-1 1,1 0,3 3,-5-9,-1 1,1-1,0 0,-1 0,1 1,-1-1,1 0,0 0,-1 0,1 0,-1 0,1 0,0 0,-1 0,1 0,0 0,-1 0,1-1,-1 1,1 0,-1 0,1-1,0 1,-1 0,1-1,-1 1,1 0,-1-1,0 1,1-1,-1 1,1-1,-1 1,0-1,1 0,15-18,-1-4,-1-2,-1 0,-1 0,0-5,23-47,-35 77,1-1,-1 0,0 0,1 1,-1-1,1 0,-1 1,1-1,-1 0,1 1,-1-1,1 1,0-1,-1 1,1-1,0 1,-1 0,1-1,0 1,0-1,0 1,0 0,-1 0,1 1,0-1,-1 0,1 0,0 0,-1 0,1 1,-1-1,1 0,-1 1,1-1,0 0,-1 1,1-1,-1 1,0-1,1 1,0 0,2 4,1 0,-1 0,0 1,0-1,0 3,0-1,17 33,-12-20,1 0,2-1,0 0,0 0,13 13,-22-30,-1-1,0 0,0 1,0-1,1 0,-1 0,1 0,-1 0,1 0,-1 0,1 0,0-1,-1 1,1 0,0-1,0 0,0 1,-1-1,1 0,0 0,0 0,0 0,-1 0,1 0,0 0,0-1,-1 1,1-1,0 1,0-1,-1 0,1 0,-1 0,1 0,-1 0,1 0,-1 0,1 0,0-1,4-4,0-1,-1 1,0-1,0 1,0-2,-1 1,0 0,0-2,3-8,-1-1,0 0,-1 0,-1 0,-1-1,-1 0,0-9,-1-16,-2 0,-4-28,4 65</inkml:trace>
  <inkml:trace contextRef="#ctx1" brushRef="#br1" timeOffset="110830.119">1359 2512,'-1'2,"0"1,0-1,0 1,1-1,-1 1,0 0,1-1,0 1,0 0,0 0,0-1,0 3,0 2,0 30,0-29</inkml:trace>
  <inkml:trace contextRef="#ctx1" brushRef="#br1" timeOffset="111398.194">1545 2691,'0'25,"1"-6,0-12</inkml:trace>
  <inkml:trace contextRef="#ctx1" brushRef="#br1" timeOffset="111899.128">1807 2506,'1'2,"1"1,-1-1,0 1,0 0,-1 0,1-1,0 3,0-2,12 59,1 25,-11-66,0-4</inkml:trace>
  <inkml:trace contextRef="#ctx1" brushRef="#br1" timeOffset="113699.15">634 3517,'1'20,"1"0,1-1,2 8,2 10,0 10,-3-13,2 1,1-1,10 28,-16-61,-1 0,0 0,0 0,1 0,-1 0,0 0,1 0,-1 0,1 0,-1-1,1 1,0 0,-1 0,1-1,0 1,-1 0,1-1,0 1,0 0,0-1,-1 1,1-1,0 0,0 1,0-1,0 0,1 0,-1 0,1-1,-1 1,0-1,0 1,1-1,-1 0,0 1,0-1,1 0,-1 0,0 0,0 0,0 0,0 0,-1 0,1 0,0-1,10-13,-1 0,0-1,-1-1,1-2,6-14,-15 33,-1 0,0 0,1 0,-1 0,0 0,1 0,-1 0,0 0,1 0,-1 1,0-1,1 0,-1 0,0 0,1 0,-1 0,0 1,0-1,1 0,-1 0,0 1,0-1,1 0,-1 0,0 1,0-1,0 0,1 1,-1-1,0 0,0 1,0-1,0 0,0 1,0-1,0 0,9 15,5 14,24 42,-33-63,0-1,1 1,0-1,0 0,1 0,-1-1,3 2,-8-7,0-1,-1 1,1-1,0 1,0-1,-1 0,1 1,0-1,0 0,0 1,0-1,0 0,-1 0,1 0,0 0,0 0,0 0,0 0,0 0,0 0,0 0,-1 0,1-1,1 1,-1-1,1 0,0 0,-1 0,0 0,1-1,-1 1,0 0,1-1,-1 1,0 0,0-1,0 0,3-5,0-1,-1 0,1 0,1-7,1-8,-1 1,-1-1,-1 0,0-5,0-92,-1 4,-1 108,-1 0,1 1,1-1,-1 1,1-1,1 1,-1 0,4-6,-1 4</inkml:trace>
  <inkml:trace contextRef="#ctx1" brushRef="#br1" timeOffset="114815.11">1326 3820,'31'-11,"-30"11,3-2,1 1,0 0,0 0,1 0,-1 1,1 0,-6 0,1 0,0 0,0 0,0 0,-1 0,1 0,0 0,0 1,-1-1,1 0,0 0,0 1,-1-1,1 1,0-1,-1 1,1-1,-1 1,1-1,-1 1,1-1,-1 1,1 0,-1-1,1 1,-1 0,0-1,1 1,-1 0,0 0,0 0,1-1,-1 1,0 0,0 0,0-1,0 1,0 0,0 0,0 0,-1-1,1 2,-1 5,-1 0,0 1,-1-1,0 0,0 0,0 0,-1-1,0 1,0-1,0 0,-2 1,-1 3,-1 1,2 1,-1 0,7-12,0 0,0 1,0-1,-1 0,1 0,0 1,0-1,0 0,0 0,0 1,0-1,0 0,0 0,0 1,0-1,0 0,1 0,-1 1,0-1,0 0,0 0,0 1,0-1,0 0,0 0,1 1,-1-1,0 0,0 0,0 0,1 1,-1-1,0 0,0 0,0 0,1 0,12 5,15-4,-13-1,0-1,0-1,0-1,-1 0</inkml:trace>
  <inkml:trace contextRef="#ctx1" brushRef="#br1" timeOffset="115166.121">1658 3969,'0'0,"5"22,0 22,-4-40</inkml:trace>
  <inkml:trace contextRef="#ctx1" brushRef="#br1" timeOffset="115417.108">1899 3814,'0'78,"0"-63</inkml:trace>
  <inkml:trace contextRef="#ctx1" brushRef="#br1" timeOffset="118302.125">713 4661,'7'18,"2"17,-1 0,-2 5,-2-12,2 0,0 0,10 25,-8-40,-7-12,-1-1,0 0,1 0,-1 1,0-1,1 0,-1 0,0 0,1 0,-1 1,0-1,1 0,-1 0,1 0,-1 0,0 0,1 0,-1 0,1 0,-1 0,0 0,1 0,-1 0,2-1,0 0,-1 0,1 0,-1-1,1 1,-1 0,0 0,1-1,-1 1,0-1,0 0,0 1,0-1,7-12,0 0,-1-1,3-10,6-11,-2 52,-4-1,0 2,3 9,-5-9,1 0,6 7,-15-24,0 1,1-1,-1 1,1-1,-1 1,0-1,1 1,-1-1,1 1,-1-1,1 1,-1-1,1 0,-1 1,1-1,0 0,-1 1,1-1,0 0,-1 0,1 0,-1 0,1 0,0 0,-1 0,1 0,0 0,-1 0,1 0,0 0,-1 0,1 0,0 0,-1-1,1 1,-1 0,1 0,-1-1,1 1,0 0,-1-1,1 1,-1-1,1 1,-1-1,0 1,1-1,-1 1,4-5,0 0,-1 0,0 0,0 0,1-2,-2 2,8-15,0-1,-2 0,-1-1,0 1,-2-1,0-1,5-45,0-22,-1 3,-9 83,0 2,0 0,0 0,0 1,1-1,-1 0,0 1,1-1,-1 0,1 1,0-1,-1 1,1-1,0 1,0-1,0 1,0 0,1-1,0 1</inkml:trace>
  <inkml:trace contextRef="#ctx1" brushRef="#br1" timeOffset="119139.183">1356 4856,'0'0,"9"-11,-7 8,1 1,-1 0,1 0,0 0,0 0,0 1,0-1,0 1,0 0,0 0,0 0,0 0,1 0,-1 1,3-1,-4 1,-1 0,0 0,0 0,1 0,-1 0,0 0,0 1,0-1,1 0,-1 1,0-1,0 1,0-1,0 1,0 0,0-1,0 1,0 0,0 0,0 0,0 0,0 0,0 0,-1 0,1 0,0 0,-1 0,1 0,-1 0,1 1,-1-1,0 0,1 0,-1 0,0 1,0-1,0 0,0 0,0 1,0-1,0 0,-1 1,-4 24,0 2,5-26,0-1,0 1,0-1,0 0,1 1,-1-1,1 0,-1 1,1-1,-1 0,1 0,0 1,0-1,-1 0,1 0,0 0,0 0,0 0,1 0,12 10,-9-7,1 0,-1 0,0 1,-1 0,4 3,-7-6,0-1,0 0,-1 0,1 1,0-1,-1 1,1-1,-1 1,1-1,-1 1,0-1,1 1,-1-1,0 1,0-1,0 1,0-1,-1 1,1-1,0 1,-1-1,1 1,-1-1,1 1,-1-1,0 1,-3 4,0 0,-1 0,0-1,0 1,0-1,0 0,-1-1,0 1,0-1,0-1,0 1,-1-1,0 0,1 0,-1-1,0 0,0 0,-1 0,-3-1,9-1,0 0</inkml:trace>
  <inkml:trace contextRef="#ctx1" brushRef="#br1" timeOffset="119402.116">1692 5083,'0'6,"0"-3</inkml:trace>
  <inkml:trace contextRef="#ctx1" brushRef="#br1" timeOffset="119720.318">1990 4834,'-1'3,"0"-1,0 0,0 1,0-1,0 1,1 0,-1-1,1 2,0-2,-7 42,0 24,6-54</inkml:trace>
  <inkml:trace contextRef="#ctx1" brushRef="#br1" timeOffset="126069.687">731 5726,'0'0,"5"12,18 68,-13-42,1-1,2 0,12 22,-24-58,-1 0,0 0,1 0,-1 0,0-1,1 1,-1 0,1 0,-1 0,1-1,0 1,-1 0,1-1,0 1,-1 0,1-1,0 1,0-1,0 1,-1-1,1 0,0 1,0-1,0 0,0 1,0-1,0 0,0 0,1-1,-1 1,1-1,0 0,-1 0,1 0,-1-1,1 1,-1 0,0 0,1-1,-1 1,0-1,0 1,0-1,11-15,0 0,-1-1,-1-1,6-17,-14 41,0-1,0 0,0 1,-1-1,0 1,0 0,10 49,-8-32,2-1,0 1,2-1,6 17,-13-38,1 0,-1 1,0-1,1 0,-1 0,0 1,0-1,1 0,-1 0,0 0,1 1,-1-1,1 0,-1 0,0 0,1 0,-1 0,0 0,1 0,-1 0,1 0,-1 0,0 0,1 0,-1 0,0 0,1 0,-1 0,1 0,-1 0,0-1,1 1,-1 0,0 0,1 0,-1-1,0 1,0 0,1 0,-1-1,0 1,1 0,-1-1,0 1,0 0,0-1,0 1,1 0,13-17,-14 16,10-13,-2-1,1-1,-2 0,0 0,-1 0,3-14,6-28,0-20,-8 39,0 1,-5 19,1 1,1 0,1 0,0 0,2 1,2-6,-4 15</inkml:trace>
  <inkml:trace contextRef="#ctx1" brushRef="#br1" timeOffset="127707.126">1792 6290,'0'0</inkml:trace>
  <inkml:trace contextRef="#ctx1" brushRef="#br1" timeOffset="128170.091">1987 6090,'8'119,"-7"-98</inkml:trace>
  <inkml:trace contextRef="#ctx1" brushRef="#br1" timeOffset="126805.638">1487 6051,'1'26,"2"0,0 1,4 36,-5 28,-2-88</inkml:trace>
  <inkml:trace contextRef="#ctx1" brushRef="#br1" timeOffset="127205.633">1502 5978,'-13'11,"-8"6,0-2,-11 5,14-9,0 1,0 1,1 0,-1 3,17-16,1 1,-1-1,1 0,0 1,-1-1,1 1,-1-1,1 0,0 1,-1-1,1 1,0-1,-1 1,1-1,0 1,0 0,0-1,0 1,-1-1,1 1,0-1,0 1,0 0,0-1,0 1,0-1,0 1,0 0,1-1,-1 1,0-1,0 1,0-1,1 1,-1-1,0 1,1-1,-1 1,0-1,1 1,-1-1,0 1,1-1,-1 0,1 1,-1-1,1 0,-1 1,1-1,-1 0,1 0,-1 0,1 1,0-1,-1 0,1 0,-1 0,1 0,6 2,0 0,0-1,0 0,4 0,-10-1,19 2,0-2,0-1,0 0,-1-2,8-1,-11 1</inkml:trace>
  <inkml:trace contextRef="#ctx1" brushRef="#br1" timeOffset="130304.094">1420 6980,'0'0,"0"0,0 0,0 0,0 0,0 0,0 0</inkml:trace>
  <inkml:trace contextRef="#ctx1" brushRef="#br1" timeOffset="130817.177">1481 7329,'0'0,"0"0,0 0,0 0,0 0</inkml:trace>
  <inkml:trace contextRef="#ctx1" brushRef="#br1" timeOffset="131250.087">1469 7699,'0'0,"0"0</inkml:trace>
  <inkml:trace contextRef="#ctx1" brushRef="#br1" timeOffset="145444.952">857 8273,'0'0,"1"12,8 32,1-1,8 14,10 38,-8-11,-19-88,0-1,1 1,-1-1,1 1,0 0,3-4,-1-1,-2 4,8-14,-10 19,1 0,-1 0,0-1,1 1,-1 0,0 0,1 0,-1 0,0-1,1 1,-1 0,0 0,1 0,-1 0,0 0,1 0,-1 0,0 0,1 0,-1 0,0 0,1 0,-1 0,0 0,1 0,-1 1,0-1,1 0,-1 0,0 0,1 0,-1 1,0-1,1 0,-1 0,0 0,0 1,1-1,-1 0,0 1,0-1,0 0,0 1,1-1,-1 0,0 1,0-1,0 0,0 1,0-1,8 14,-1 1,-1-1,-1 1,4 14,-5-14,1 0,1 0,1 0,6 11,-13-25,0-1,1 1,-1-1,0 1,1-1,-1 1,1-1,-1 1,1-1,-1 1,1-1,-1 1,1-1,-1 0,1 0,0 1,-1-1,1 0,-1 0,1 1,0-1,-1 0,1 0,0 0,-1 0,1 0,0 0,0 0,0-1,1 1,-1-1,1 1,-1-1,1 0,-1 0,0 0,1 0,-1 0,0 0,0 0,1 0,3-6,1 1,-1-1,0 0,0-2,8-13,-1-2,-1 1,-1-1,-1-1,-2 0,1-5,7-45,1-33,-5 32,-10 71,0 0,0 0,0 0,1 1,-1-1,1 0,1-1,0 2</inkml:trace>
  <inkml:trace contextRef="#ctx1" brushRef="#br1" timeOffset="146404.928">1527 8804,'4'-3,"1"0,-1 0,0-1,-1 1,1-1,-1 0,1 0,-1 0,0-1,-1 1,1-1,-1 1,0-1,0 0,0 0,-1 0,1-3,0 0,0-1,-1 1,0 0,0-1,-1 1,0 0,-1-1,0 1,0-1,-2-3,1 4,-1 1,0-1,0 1,-1 0,0 0,0 0,-4-5,7 11,0-1,0 1,-1-1,1 1,0-1,-1 1,1 0,0 0,-1 0,1 0,-1 0,0 0,1 0,-1 0,0 1,0-1,1 0,-1 1,0 0,0-1,0 1,0 0,0 0,1 0,-1 0,0 1,0-1,0 0,0 1,1-1,-1 1,0 0,0-1,1 1,-1 0,-2 2,1-1,-1 1,1-1,0 1,0 0,0 0,0 0,1 1,-1-1,1 1,0-1,0 1,0 0,1 0,-1 0,1 0,0 0,0 0,0 3,0-3,1-1,0 0,0 0,1 0,-1 0,1 0,-1 0,1 0,0 0,0 0,0 0,1 0,-1-1,0 1,1 0,0-1,0 1,0-1,0 0,0 0,0 1,1-1,-1-1,1 1,-1 0,3 1,7 2</inkml:trace>
  <inkml:trace contextRef="#ctx1" brushRef="#br1" timeOffset="146954.917">1836 8807,'-8'67,"8"-52,-1-3</inkml:trace>
  <inkml:trace contextRef="#ctx1" brushRef="#br1" timeOffset="-172091.833">1 81,'0'9201,"0"-9201</inkml:trace>
  <inkml:trace contextRef="#ctx1" brushRef="#br1" timeOffset="-165803.149">18 50,'11'-1,"0"0,0-1,0 0,10-4,23-4,17-2,-44 7,0 2,1 0,0 0,6 2,62 1,-63 0</inkml:trace>
  <inkml:trace contextRef="#ctx1" brushRef="#br1" timeOffset="-163580.619">78 9230,'823'22,"-777"-18,1 3,-1 1,-1 3,0 1,6 5,-29-10,-4-2</inkml:trace>
  <inkml:trace contextRef="#ctx1" brushRef="#br1" timeOffset="19670">11949 702,'0'0,"0"0,0 0,0 0,0 0,19-5,103-24,-121 29,-1 0,1 0,-1 0,1 0,-1 0,1-1,-1 1,1 0,-1 0,1 1,-1-1,1 0,-1 0,1 0,0 0,-1 0,1 1,-1-1,0 0,1 0,-1 1,1-1,-1 0,1 1,-1-1,0 0,1 1,-1-1,0 1,1-1,-1 0,0 1,1-1,-1 1,0-1,0 1,0-1,0 1,1-1,-1 1,0 0,0-1,0 1,0-1,0 1,0-1,0 1,0-1,-3 34,2-26,-8 52,-13 41,-2 9,21-85,4-20</inkml:trace>
  <inkml:trace contextRef="#ctx1" brushRef="#br1" timeOffset="20502.992">11989 868,'23'2,"-13"0,-1 0</inkml:trace>
  <inkml:trace contextRef="#ctx1" brushRef="#br1" timeOffset="21621.49">12453 730,'-19'7,"8"-5,4 1,1 0,-1 0,1 1,0 0,0 0,0 0,-3 4,7-7,1 0,0 0,0 1,-1-1,1 0,0 1,0-1,0 1,1 0,-1-1,0 1,1 0,-1-1,1 1,-1 0,1-1,0 1,0 0,-1 0,1 0,1-1,-1 1,0 0,0 0,1-1,-1 1,1 0,-1-1,1 1,0 0,-1-1,1 1,1 0,3 6,1-1,1 1,-1-1,2-1,0 2,-1-2,0 1,-1-1,1 1,3 7,-8-11,0 0,0 0,-1 1,0-1,1 0,-1 1,0-1,-1 1,1-1,-1 1,1-1,-1 1,0-1,-1 1,1 0,-1 4,0-1,-1 1,0 0,0-1,-1 3,2-8,0 1,0-1,0 1,0-1,-1 0,1 0,-1 0,1 0,-1 0,0 0,0 0,0 0,0-1,0 1,0-1,0 0,-3 2,5-3,-1 0,1 0,-1 0,1 0,-1 0,1-1,-1 1,1 0,-1 0,1 0,-1 0,1-1,-1 1,1 0,-1-1,1 1,0 0,-1-1,1 1,0 0,-1-1,1 1,0-1,-1 1,1 0,0-1,0 1,-1-1,1 1,0-1,0 1,0-1,0 1,0-1,0 1,0-1,0 1,0-1,0 0,-2-23,2 3,2-1,1 1,0 0,2 0,3-9,10-25,11-21,-18 50,-3 6</inkml:trace>
  <inkml:trace contextRef="#ctx1" brushRef="#br1" timeOffset="22657.528">12696 718,'0'0,"13"-4,8-4,-7 2,0 1,0 1,0 0,0 1,1 1,-1 0,15 0,-28 2,-1 0,1 0,-1 0,1 0,-1 0,1 0,-1 0,1 0,-1 0,1 1,-1-1,0 0,1 0,-1 0,1 1,-1-1,1 0,-1 1,0-1,1 0,-1 1,0-1,1 0,-1 1,0-1,0 1,1-1,-1 1,0 0,0 0,0 0,0 0,0 0,0 0,0 0,0 0,0-1,0 1,-1 0,1 0,0 0,-1 0,1 0,-19 31,15-27,-29 41,33-45,0-1,0 0,-1 1,1-1,0 0,0 1,0-1,0 0,0 1,0-1,0 0,0 1,0-1,0 0,0 1,1-1,-1 0,0 0,0 1,0-1,0 0,0 1,1-1,-1 0,0 0,0 1,0-1,1 0,-1 0,0 1,1-1,-1 0,0 0,0 0,1 1,13 8,-11-7,1 0,2 2,-1 0,1 0,-1 0,0 0,0 1,0 0,0 0,-4-3,0-1,0 1,0-1,-1 1,1 0,0-1,-1 1,0 0,1-1,-1 1,0 0,1 0,-1-1,0 1,0 0,-1 0,1-1,0 1,-1 0,1 0,-1-1,1 1,-1 0,0-1,1 1,-1-1,0 1,0-1,-1 2,-8 8,0 0,0 0,-1-1,0 0,0-1,-1-1,-1 0,1 0,-6 1,10-4</inkml:trace>
  <inkml:trace contextRef="#ctx1" brushRef="#br1" timeOffset="195688.08">11870 8880,'1'30,"0"-22</inkml:trace>
  <inkml:trace contextRef="#ctx1" brushRef="#br1" timeOffset="208311.271">12542 8659,'-1'0,"0"-1,-1 1,1 0,0 0,-1 0,1 0,0 0,-1 1,1-1,0 0,-1 1,1-1,0 0,0 1,-1 0,1-1,0 1,-21 12,21-11,-1-1,1 0,0 0,-1 1,1-1,0 1,0-1,0 1,0 0,0-1,0 1,0 0,1 0,-1 0,0-1,1 1,0 0,-1 0,1 0,0 0,0 0,0 0,0 0,1 0,-1 0,0-1,1 1,0 0,-1 0,1 0,0-1,0 1,0 0,0 0,5 8,1-1,0 1,0-2,1 1,5 3,2 4,-11-12,-1 0,0 0,0 0,0 0,0 1,-1-1,1 1,-1 0,1 4,-2-6,-1 0,1 0,-1 0,0 0,0 0,0 0,-1 0,1 0,-1 0,1 0,-1 0,0 0,0 0,0 0,-1-1,1 1,-2 1,1 1,-1-1,0 0,0 0,0 0,-1 0,1 0,-1-1,0 1,0-1,0 0,-5 2,9-5,0 0,0 0,-1 0,1 0,0 0,0 0,0 0,0 0,-1 0,1 0,0 0,0 0,0 0,0 0,-1 0,1 0,0 0,0-1,0 1,0 0,-1 0,1 0,0 0,0 0,0 0,0-1,0 1,0 0,0 0,0 0,-1 0,1 0,0-1,0 1,0 0,0 0,0 0,0-1,0 1,0 0,0 0,0 0,0 0,0-1,0 1,0 0,0 0,0 0,0-1,1-10,1-1,0 0,1 0,1 0,0 0,5-11,31-56,-25 53,-4 5</inkml:trace>
  <inkml:trace contextRef="#ctx1" brushRef="#br1" timeOffset="206896.296">12034 8700,'3'-3,"0"1,0 0,0 0,1 0,-1 0,0 1,1-1,-1 1,1 0,-1 0,1 0,0 0,48-4,-36 4,8-2,-12 2,0 0,0 0,3 1,-14 0,0 1,-1-1,1 0,0 1,0-1,-1 0,1 1,0-1,-1 1,1-1,-1 1,1 0,0-1,-1 1,1 0,-1-1,0 1,1 0,-1-1,1 1,-1 0,0 0,0-1,0 1,1 0,-1 0,0 0,3 27,-2-23,0 25,-1 0,-2 0,-4 20,2-12,1 34,3-69</inkml:trace>
  <inkml:trace contextRef="#ctx1" brushRef="#br1" timeOffset="207390.327">12067 8849,'119'-5,"-95"4</inkml:trace>
  <inkml:trace contextRef="#ctx1" brushRef="#br1" timeOffset="209258.296">12839 8683,'2'-1,"0"-1,-1 0,1 0,0 1,1-1,-1 1,0-1,0 1,1 0,0-1,-1 1,1 0,-1-1,1 1,0 0,0 0,0 0,-1 1,1-1,0 0,0 1,0 0,0 0,3 0,-5 0,0 0,0 1,0-1,0 0,-1 1,1-1,0 0,0 1,0-1,0 1,0 0,-1-1,1 1,0 0,0-1,-1 1,1 0,-1 0,1-1,-1 1,1 0,-1 0,1 0,-1 0,0 0,1 0,-1 0,0 0,0 0,0 0,0 0,0 0,0 0,0 0,0 0,0 0,0 0,-1 1,-9 32,11-33,0 0,0 0,0 1,0-1,0 0,0 0,0 0,0 0,1 0,-1 0,0-1,2 2,2 1,-1 0,0 1,0 0,0 0,0 0,-1 0,1 0,-1 1,0 0,0 1,-2-4,0 0,-1 0,1 1,0-1,-1 1,0-1,1 0,-1 1,0-1,0 1,-1-1,1 1,0-1,-1 0,0 1,1-1,-1 0,0 1,0-1,0 0,0 0,-1 1,-4 5,-1 0,1-1,-2 1,1-1,-1 0,0-1,0 0,-1 0,0-1,-3 1,0 1</inkml:trace>
  <inkml:trace contextRef="#ctx1" brushRef="#br1" timeOffset="-187741.37">11816 2957,'0'0,"0"0,0 0,0 0,0 0</inkml:trace>
  <inkml:trace contextRef="#ctx1" brushRef="#br1" timeOffset="-187122.39">11952 3685,'4'4,"-2"-2</inkml:trace>
  <inkml:trace contextRef="#ctx1" brushRef="#br1" timeOffset="-186574.387">12010 4413,'0'0</inkml:trace>
  <inkml:trace contextRef="#ctx1" brushRef="#br1" timeOffset="-175990.388">13461 123,'0'9213,"0"-9209</inkml:trace>
  <inkml:trace contextRef="#ctx1" brushRef="#br1" timeOffset="-151365.751">13020 159,'376'0,"-366"0</inkml:trace>
  <inkml:trace contextRef="#ctx1" brushRef="#br1" timeOffset="-148747.246">13057 9388,'72'1,"3"0,3-4,-34-2,-30 2,1 1,14 0,-17 2,-2 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37:18.779"/>
    </inkml:context>
    <inkml:brush xml:id="br1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1951 15217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1276 15015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  <inkml:trace contextRef="#ctx1" brushRef="#br1">1402 1374,'0'21,"-1"-15,2 1,-1-1,1 0,0 0,0 0,0 1,1-1,1 2,-2-6,0 0,0 0,0 0,0-1,0 1,1 0,-1-1,1 1,-1-1,1 1,0-1,-1 0,1 0,0 1,0-1,0-1,0 1,0 0,0 0,0-1,0 1,0-1,0 0,0 1,0-1,2 0,4-1,0 0,-1 0,1 0,-1-1,1 0,-1-1,0 0,0 0,0 0,0-1,0 0,-1 0,2-2,2-1,-1-1,1 0,-1-1,-1 0,0 0,0-1,5-8,-11 15,-1 1,0 0,1-1,-1 1,0-1,0 1,-1-1,1 1,0-1,-1 0,0 1,0-1,0 0,0 1,0-1,0-1,-1 2,1 0,-1 1,0-1,0 0,0 1,0-1,0 1,0-1,0 1,0 0,0-1,-1 1,1 0,0 0,-1 0,1 0,-1 0,0 0,1 0,-1 1,0-1,1 0,-1 1,0 0,0-1,-7 0,0 0,0 0,0 0,0 1,-8 1,-10 2</inkml:trace>
  <inkml:trace contextRef="#ctx1" brushRef="#br1" timeOffset="-1197.994">757 460,'-7'92,"-27"381,7-134,26-323,0 4,-1 0,-3 16,5-35,0-2</inkml:trace>
  <inkml:trace contextRef="#ctx1" brushRef="#br1" timeOffset="-701.991">553 654,'0'0,"0"0,1 0,1-1,0 0,0 0,-1 0,1 0,0 0,-1 0,1 0,-1 0,1-1,-1 1,6-5,23-16,0 1,2 2,0 1,1 2,34-12,-46 21,0 1,0 0,1 2,0 1,-1 0,1 2,0 0,0 1,0 2,15 2,-26-2,-1 0,1 1,0 0,-1 1,5 2,-13-6,1 1,-1 1,0-1,0 0,0 0,0 1,0-1,0 1,0 0,0 0,-1 0,1 0,-1 0,1 0,-1 0,0 0,0 0,0 1,0-1,0 0,0 1,0-1,-1 1,0-1,1 1,-1 0,-1 2,1 1,-1 0,-1-1,1 1,-1 0,0-1,0 1,-1-1,1 0,-1 0,0 0,-2 2,-7 8,-1 1,-14 13,-3-1,-1-2,-1-1,-1-1,-2-1,0-3,-1 0,-35 12,47-22</inkml:trace>
  <inkml:trace contextRef="#ctx1" brushRef="#br1" timeOffset="1933.008">1606 3103,'0'0,"3"3,5 13,0 2,-1-1,0 1,-2 0,0 0,1 12,-1-9,18 86,-16-67</inkml:trace>
  <inkml:trace contextRef="#ctx1" brushRef="#br1" timeOffset="1079.033">670 2393,'0'0,"6"17,0 9,0 1,-2 1,0 21,-1 86,-3-84,-1 83,0-34,4 0,5 16,-7-114,-1-3</inkml:trace>
  <inkml:trace contextRef="#ctx1" brushRef="#br1" timeOffset="1451.012">621 2334,'20'-11,"0"3,0 2,1 0,-1 1,1 0,14 1,10-1,1 3,4 2,-46 0,26 1,26 3,-49-3,1 0,0 1,-1 0,0 0,1 1,-1-1,0 2,0-1,6 5,-12-7,1 0,-1 0,0 0,0 1,1-1,-1 0,0 1,0-1,0 1,0-1,-1 1,1 0,0-1,-1 1,1 0,-1 0,1-1,-1 1,0 0,0 0,0 0,0 0,0-1,0 1,0 0,-1 0,1-1,-1 1,1 0,-2 1,0 4,-2-1,1 1,-1-1,0 1,0-1,-1 0,0 0,-13 14,-1-2,0 0,-1-1,-1-1,-6 3,-14 7,-2-2,-17 7,36-20</inkml:trace>
  <inkml:trace contextRef="#ctx1" brushRef="#br1" timeOffset="3585.19">1489 4899,'0'0,"0"0,12 0,11-1,-14 1,0-1,0 1,0 1,-1-1,3 2,-10-2,0 1,-1-1,1 0,0 1,-1-1,1 1,-1-1,1 1,-1 0,1-1,-1 1,1-1,-1 1,1 0,-1 0,0-1,1 1,-1 0,0-1,0 1,0 0,1 0,-1 0,0-1,0 1,0 0,0 27,-1-19,1-7,0 1,1-1,-1 1,0-1,1 1,-1-1,1 1,0-1,0 1,0-1,0 0,0 0,1 1,-1-1,1 0,-1 0,1 0,0-1,-1 1,1 0,0-1,0 1,1-1,-1 0,0 1,0-1,1 0,6 2,1 0,-1 0,1-1,0 0,0-1,2 0,-7-1,25 3</inkml:trace>
  <inkml:trace contextRef="#ctx1" brushRef="#br1" timeOffset="2864.041">816 4346,'0'13,"6"88,9 251,-14-316,0-19,-1 1,0 0,-3 9,3-27</inkml:trace>
  <inkml:trace contextRef="#ctx1" brushRef="#br1" timeOffset="3187.008">670 4346,'9'-6,"27"-18,0 3,2 1,37-14,-29 13,-14 6,-16 6,1 1,0 1,0 1,1 0,-1 1,2 1,-18 4,0-1,0 1,0 0,-1 0,1 0,0 0,0 0,0 0,0 0,-1 0,1 0,0 0,0 0,0 0,0 1,-1-1,1 0,0 1,0-1,-1 0,1 1,0-1,0 1,-1-1,1 1,-1 0,1-1,0 1,-1 0,1-1,-1 1,0 0,1-1,-1 1,0 0,1 0,-1 0,0-1,0 1,1 0,-1 0,0 0,0 0,0 0,0 3,-1 0,1 0,-1 0,0 0,0 0,0 0,-1 0,0-1,0 2,-7 12,-2 0,0 0,-1-1,-1-1,0 0,-1 0,-1-1,-7 5,15-14,3-2</inkml:trace>
  <inkml:trace contextRef="#ctx1" brushRef="#br1" timeOffset="20787.635">952 6318,'-1'2,"0"0,0 0,0-1,0 1,0 0,1 0,-1 0,0 0,1 0,-1 2,1-1,-7 32,1 1,3-1,0 1,3 28,0-20,-1 393,2-227,-1-208,0 10,0-12,0 1,0-1,0 0,0 0,0 0,0 1,1-1,-1 0,0 0,0 0,0 1,0-1,0 0,0 0,0 0,0 0,1 0,-1 1,0-1,0 0,0 0,0 0,0 0,1 0,-1 0,0 0,0 1,0-1,1 0,-1 0,0 0,0 0,0 0,0 0,1 0,-1 0,0 0,0 0,0 0,1 0,-1 0,0 0,0 0,0 0,1 0,-1-1,0 1,0 0,0 0,5-3</inkml:trace>
  <inkml:trace contextRef="#ctx1" brushRef="#br1" timeOffset="21121.599">757 6318,'1'-2,"1"-1,-1 1,0 0,1 0,-1 0,1 0,0 0,-1 0,1 0,0 0,0 1,2-2,1-1,21-17,0 1,1 1,1 1,1 2,0 1,1 1,1 2,5-1,-28 10,1 1,0 0,0 1,0-1,0 2,0-1,2 2,-9-2,-1 1,1 1,-1-1,1 0,-1 0,1 0,-1 1,1-1,-1 1,1-1,-1 1,0 0,1-1,-1 1,0 0,0 0,0 0,1 0,-1 0,0 0,0 0,0 0,-1 1,1-1,0 0,0 0,-1 1,1-1,0 1,-1-1,0 0,1 1,-1-1,0 1,0-1,0 1,0-1,0 1,0-1,0 1,0-1,0 1,-1-1,1 1,-1-1,0 2,-2 7,-1 0,0 0,-1 0,0-1,-1 0,1 0,-2 0,-1 1,-13 15,-1-1,-3 1,5-6</inkml:trace>
  <inkml:trace contextRef="#ctx1" brushRef="#br1" timeOffset="21837.896">1714 6667,'13'-10,"-13"9,1 0,0 1,0-1,0 0,0 1,0-1,0 1,0 0,0-1,0 1,0 0,0 0,0-1,0 1,0 0,0 0,0 0,0 0,0 1,0-1,0 0,0 0,0 0,0 1,0-1,0 1,0-1,0 1,1 0,-1 1,1 0,0 1,-1-1,1 1,-1-1,0 1,0 0,0-1,0 3,6 14,15 20,-17-32,-1 1,1 0,-1 0,2 6,-5-10,0 0,0 0,-1 0,1 0,-1 0,0 0,0 0,0 0,0 0,-1 0,0 0,0 0,0 0,-4 11,-1-1,0 0,-1 0,0-1,-1 0,-1 0,0 0,-7 5,-11 12,-2-1,-21 16,40-37</inkml:trace>
  <inkml:trace contextRef="#ctx1" brushRef="#br1" timeOffset="22684.896">1206 8155,'0'21,"-17"507,4-288,13-226</inkml:trace>
  <inkml:trace contextRef="#ctx1" brushRef="#br1" timeOffset="23037.23">885 8359,'10'-15,"9"-4,1 0,1 2,0 0,17-10,21-9,18-7,-45 27,30-11,-51 22,1 2,0-1,0 1,0 1,0 0,1 1,3 0,-15 1,0 0,0 0,0 0,0 0,0 0,0 0,0 0,0 1,0-1,0 0,0 1,0-1,0 0,0 1,0-1,-1 1,1 0,0-1,0 1,0-1,-1 1,1 0,0 0,-1 0,1-1,-1 1,1 1,-1 0,1-1,-1 1,0-1,0 1,0 0,0-1,0 1,0 0,0-1,0 1,-1 0,1-1,-1 1,1 0,-5 9,0 0,0-1,-1 1,-4 4,7-10,-23 33,-3-1,-1-1,-1-1,-19 14,15-16</inkml:trace>
  <inkml:trace contextRef="#ctx1" brushRef="#br1" timeOffset="23560.007">2045 8698,'7'158,"-2"-89,-5 65,-5-69,-11 51,15-107</inkml:trace>
  <inkml:trace contextRef="#ctx1" brushRef="#br1" timeOffset="23809.997">1967 8659,'-4'5,"1"0,-1 0,1 1,0-1,0 1,0-1,-1 7,-6 12,-38 57,-2-1,-61 71,104-136,7-15,0 0,-1 0,1 1,0-1,0 0,0 1,1-1,-1 0,0 1,0-1,0 0,0 0,0 1,0-1,0 0,0 0,0 1,1-1,-1 0,0 0,0 1,0-1,1 0,-1 0,0 0,0 1,1-1,-1 0,2 1,0-1,1 1,-1-1,0 0,0 0,1 0,-1 0,0 0,0 0,1 0,-1-1,1 0,56-12,2-3,-2-1</inkml:trace>
  <inkml:trace contextRef="#ctx1" brushRef="#br1" timeOffset="24821.065">1264 9728,'0'0,"0"4,11 496,-12-339,1-160,0-1</inkml:trace>
  <inkml:trace contextRef="#ctx1" brushRef="#br1" timeOffset="25128.012">952 9932,'0'0,"11"-9,-5 4,19-16,1 2,1 0,0 2,2 1,0 2,26-10,-41 20,0 0,0 0,0 1,0 1,0 1,0 0,12 1,-16 0,0 1,0 1,-1 0,1 0,-1 1,1 0,-1 1,0 0,-1 0,1 1,7 5,-13-8,0 0,-1 0,1 1,-1-1,0 0,1 1,-1-1,0 1,-1 0,1 0,0 0,-1 0,1 0,-1 0,0 0,0 0,-1 0,1 1,0-1,-1 0,0 1,0-1,0 2,-1 5,-1-1,0 1,0-1,-1 0,0 0,-1 0,-2 3,-8 18</inkml:trace>
  <inkml:trace contextRef="#ctx1" brushRef="#br1" timeOffset="31179.231">2201 10408,'-6'0,"1"-1,-1 0,1 0,-1-1,-1 0,-14-4,12 5,0 0,1 0,-1 1,0 0,1 0,-1 1,0 1,1-1,0 1,-1 1,1-1,0 1,-7 4,10-5,1 1,0 0,0 0,0 0,0 0,0 1,1-1,-1 1,1 0,0 0,0 0,0 1,1-1,-1 1,1-1,0 1,1 0,-1 0,1 0,0 0,0 0,1 0,-1 0,1 1,0-5,0 0,1 0,-1 0,0 0,1 0,-1 0,1 0,-1-1,1 1,-1 0,1 0,0 0,-1-1,1 1,0 0,0-1,-1 1,1-1,0 1,0-1,0 1,0-1,0 1,0-1,0 0,0 0,32 9,-24-8,60 10,-46-8,0 1,-1 0,13 6,-34-10,0 0,0 0,0 1,0-1,-1 0,1 1,0-1,0 1,-1-1,1 1,0-1,-1 1,1-1,-1 1,1 0,-1-1,1 1,-1 0,1 0,-1-1,1 1,-1 0,0 0,0 0,1 0,-1 1,0-1,0 1,0 0,-1-1,1 1,0 0,-1-1,1 1,-1-1,1 1,-1 0,0-1,0 1,-4 6,-1 1,0-1,-1 0,-3 3,5-5,-20 24,-15 24,25-31</inkml:trace>
  <inkml:trace contextRef="#ctx1" brushRef="#br1" timeOffset="31976.265">1820 11332,'0'0,"0"0</inkml:trace>
  <inkml:trace contextRef="#ctx1" brushRef="#br1" timeOffset="33310.417">1811 11885,'0'0</inkml:trace>
  <inkml:trace contextRef="#ctx1" brushRef="#br1" timeOffset="53466.976">1080 12707,'6'4,"1"0,-1 1,0 0,0 0,-1 0,1 1,-1 0,-1 0,1 0,-1 1,0 0,3 6,5 13,-1 1,5 24,-11-36,55 218,-11-33,-46-189,11 31,-13-39,0 0,0 0,1 0,0 0,-1-1,1 1,0 0,0-1,1 1,1 1,-2-3,-1-2</inkml:trace>
  <inkml:trace contextRef="#ctx1" brushRef="#br1" timeOffset="53801.259">1070 12784,'1'-1,"1"-1,0 1,0 0,0-1,0 1,0 0,1 0,-1 0,1 0,2 0,28-14,1 2,0 2,1 1,0 1,1 3,0 0,0 3,0 0,0 3,23 2,-50-1,1 0,-1 1,0 0,0 0,0 1,3 1,-10-3,0 0,0 0,0 0,0 0,0 1,0-1,0 1,0-1,0 1,-1 0,1-1,-1 1,1 0,-1 0,0 0,0 0,0 1,0-1,0 0,0 0,-1 0,1 1,-1-1,0 1,1-1,-1 0,0 1,-1 4,1 0,-1 0,-1 0,1 0,-1 0,0 0,-1 0,0-1,0 1,-2 3,-8 11,-1 0,-6 6,18-25,-26 34,-2-2,-1-1,-2-1,-36 26,39-35</inkml:trace>
  <inkml:trace contextRef="#ctx1" brushRef="#br1" timeOffset="75005.387">1855 13302,'5'-1,"-1"0,1 0,-1 0,1 1,0 0,-1 0,1 0,0 0,7 0,2-1,-8 1,-1-1,1 1,-1 0,1 1,0-1,1 2,-6-2,0 0,0 1,0-1,0 0,0 1,0-1,0 1,0 0,0-1,0 1,0 0,0 0,0 0,0-1,-1 1,1 0,0 0,-1 0,1 0,0 0,-1 0,1 0,-1 1,0-1,1 0,-1 0,0 0,0 0,0 1,0-1,0 0,0 21,-2 0,0 0,-1-1,-4 14,1-9,2-1,1 1,1 2,2 13,0-40</inkml:trace>
  <inkml:trace contextRef="#ctx1" brushRef="#br1" timeOffset="75920.39">1936 13480,'22'7,"1"3,-13-6</inkml:trace>
  <inkml:trace contextRef="#ctx1" brushRef="#br1" timeOffset="76992.409">2306 13298,'-19'14,"11"-8,1 1,0-1,1 1,0 1,-4 4,9-11,0 1,0 0,0-1,0 1,0-1,0 1,0 0,1 0,-1-1,1 1,-1 0,1 0,0 0,-1 0,1 0,0-1,0 1,1 0,-1 0,0 0,1 0,-1 0,1-1,-1 1,1 0,0 0,0-1,-1 1,1 0,1-1,0 2,39 31,-30-26,0 0,-1 1,0 0,0 0,2 5,-10-12,0 0,-1 1,1-1,-1 1,1-1,-1 1,0 0,0 0,0-1,0 1,-1 0,1 0,-1 0,0 0,0 0,0 0,0-1,0 1,0 0,-1 0,0 0,1 0,-1 0,0-1,-2 4,1-2,-1 0,1 0,-1 0,0-1,-1 1,1-1,-1 1,1-1,-4 2,4-3,1-1,0 1,-1 0,0-1,1 0,-1 0,0 0,0 0,1 0,-1 0,0-1,0 1,0-1,0 0,0 0,-2 0,5 0,-1 0,0-1,1 1,-1 0,0 0,1-1,-1 1,0-1,1 1,-1 0,1-1,-1 1,1-1,-1 0,1 1,-1-1,1 1,-1-1,1 0,0 1,-1-1,1 0,0 1,0-1,0 0,-1 1,1-1,0 0,0 1,0-1,0 0,0 0,0 1,0-1,1 0,5-28,-6 29,13-36,1 2,1 0,2 1,2 1,1 0,5-5,-16 27,-4 3</inkml:trace>
  <inkml:trace contextRef="#ctx1" brushRef="#br1" timeOffset="77808.425">2631 13371,'4'-2,"0"-1,0 1,0 0,0 0,0 0,0 0,1 1,-1-1,1 1,-1 1,1-1,-1 0,1 1,2 0,-7 0,0 0,0 0,0 0,1 0,-1 0,0 0,0 0,0 0,0 0,0 0,0 1,0-1,1 0,-1 0,0 0,0 0,0 0,0 0,0 0,0 0,0 0,0 0,0 0,0 1,0-1,0 0,1 0,-1 0,0 0,0 0,0 0,0 0,0 1,0-1,0 0,0 0,0 0,0 0,0 0,0 0,0 0,0 1,0-1,0 0,-1 0,1 0,-3 9,-6 6,0-3,7-9,-1 0,1 0,0 0,0 0,1 0,-1 1,0-1,1 2,0-4,1 0,0 0,0 0,0 0,1 0,-1 0,0 0,0 0,0 0,1 0,-1 0,0 0,1 0,-1 0,1 0,-1 0,1 0,0 0,-1 0,1-1,0 1,0 0,-1-1,1 1,0 0,0-1,0 1,0-1,0 1,0-1,1 1,11 4,-10-4,0 1,0-1,0 0,0 1,-1 0,1 0,1 0,-4-1,1-1,-1 1,1 0,-1-1,1 1,-1-1,0 1,1 0,-1 0,0-1,0 1,1 0,-1 0,0-1,0 1,0 0,0 0,0-1,0 1,0 0,0 0,0-1,0 1,-1 0,1 0,0-1,0 1,-1 0,1 0,0-1,-1 1,0 0,-3 5,0 0,0 0,-1-1,0 0,0 0,0 0,-5 3,-43 28,41-28,0 0</inkml:trace>
  <inkml:trace contextRef="#ctx1" brushRef="#br1" timeOffset="101849.774">44 0,'0'14271,"0"-14262</inkml:trace>
  <inkml:trace contextRef="#ctx1" brushRef="#br1" timeOffset="109897.295">3203 158,'0'13851,"0"-13849</inkml:trace>
  <inkml:trace contextRef="#ctx1" brushRef="#br1" timeOffset="124204.754">1 72,'0'0,"0"0,9-2,21-4,1 2,-1 1,1 1,-1 1,30 4,13 5,64 17,-114-20,1-1,-1-1,0-1,20-1,-23-2</inkml:trace>
  <inkml:trace contextRef="#ctx1" brushRef="#br1" timeOffset="125068.122">3206 230,'0'0,"-15"-2,-27-4,0 1,0 3,0 1,0 2,-27 4,-14 7,0 3,-22 10,35-7</inkml:trace>
  <inkml:trace contextRef="#ctx1" brushRef="#br1" timeOffset="126437.083">330 14171,'0'0,"15"0,55 1,-6 0,0-2,-1-3,42-8,-33-4,-13 0</inkml:trace>
  <inkml:trace contextRef="#ctx1" brushRef="#br1" timeOffset="127540.087">439 14184,'-63'0,"1"3,-1 3,-52 11,75-8</inkml:trace>
  <inkml:trace contextRef="#ctx1" brushRef="#br1" timeOffset="128768.705">3194 14051,'0'0,"0"0,-15 7,-171 109,71-42,-47 27,120-75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2:04:15.823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0 47,'3'205,"9"0,12 15,4-14,34 115,-55-293,1 0,1-1,2 0,0 0,7 8,-17-33,-1-1,1 1,0-1,0 0,0 1,0-1,0 0,0 0,1 0,-1 0,0 0,1 0,-1 0,1 0,-1 0,0-1,1 1,0-1,-1 1,1-1,-1 0,1 1,0-1,1 0,0-1,-1 1,1 0,0-1,0 0,-1 0,1 0,0 0,-1 0,1 0,-1-1,3-1,4-4,0-1,0 0,0-1,-1 0,-1 0,2-2,10-17,-1 0,-1-2,11-28,35-99,-53 130,62-176,33-85,-101 277,-1 4,0-1,1 1,-1-1,1 1,1 0,-1 1,3-3,-6 8,-1 0,1 1,0 0,-1-1,1 1,-1-1,1 1,-1 0,1-1,0 1,-1 0,1 0,0-1,-1 1,1 0,0 0,0 0,-1 0,1 0,0 0,-1 0,1 0,0 0,-1 0,1 1,0-1,-1 0,1 0,0 1,-1-1,1 1,20 15,-19-14,17 17,-1 2,-1 0,0 1,-2 1,4 8,62 125,-70-133,37 82,18 36,-49-109,1 0,2-1,4 3,-20-29,0 0,0 0,1 0,0 0,0-1,0 1,0-2,0 1,1 0,0-1,1 1,-3-3,-1 0,0 0,0-1,1 1,-1-1,0 0,1 0,-1 0,0 0,1 0,-1-1,0 0,1 1,-1-1,0 0,0-1,0 1,0-1,0 1,0-1,0 0,2-2,6-4,-1-1,0-1,0 1,-1-2,0 1,-1-1,0-1,3-6,9-21,-1 0,0-5,16-49,-4-1,-4-2,-5-1,-3 0,-5-2,-2-28,-9 79,-2 19,1 0,2 1,1-1,2-2,-6 26,0 0,1 0,0 1,0-1,0 1,1-1,0 1,-1 0,1 0,2-2,8-4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16:39.8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457 284,'-14'7,"10"-4,-27 18,1 2,0 1,2 1,1 1,1 2,1 0,1 2,-9 17,8-7,1 0,2 2,2 0,2 2,2 0,-7 31,12-28,2 0,2 1,2-1,1 22,4-40,1 0,1 0,2 0,1 0,1-1,1 0,11 27,-11-40,0 0,1-1,1 0,0 0,0 0,2-1,0-1,0 0,8 6,-2-4,0-1,1 0,1-1,0-1,0-1,1-1,1 0,8 1,1-1,0-1,0-1,1-2,0-1,0-1,0-2,0-1,0-2,15-2,-5-3,0-2,-1-2,1-1,-2-2,0-2,-1-1,5-6,2-2,-2-2,-1-1,-1-3,-2-1,25-28,-36 31,-3-2,0 0,-2-1,-1-2,-2 0,-2-1,-1-1,-1-1,-2 0,-2-1,0-7,-1-2,-2-1,-2 0,-3-1,-2 0,-1 1,-3-1,-2 1,-10-46,9 68,-2-1,0 1,-2 1,-1-1,-1 1,-13-20,14 29,-1-1,-1 1,0 1,-1 0,0 1,-2 1,0 0,0 1,-16-10,9 9,-1 0,0 2,-1 1,0 1,-1 0,0 2,-8 0,-2 0,-1 3,1 1,-1 1,0 2,-3 2,-19 3,1 3,-1 3,2 2,0 3,0 2,-21 12,-39 22,29-6</inkml:trace>
  <inkml:trace contextRef="#ctx0" brushRef="#br0" timeOffset="3162.227">432 900,'3'-1,"-1"1,1-1,-1 1,1 0,0 0,-1 0,1 0,-1 0,2 1,8 0,65-3,75-13,74-21,5 0,-183 30</inkml:trace>
  <inkml:trace contextRef="#ctx0" brushRef="#br0" timeOffset="3918.163">700 441,'4'61,"1"0,4-1,2 4,-1-8,11 65,100 573,-111-642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16:47.2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1,'0'0,"0"5,100 524,-31-194,-59-278,17 82,-20-108,2-1,1 0,8 14,-18-43,1 0,0 1,-1-1,1 0,0 1,-1-1,1 0,0 0,0 1,0-1,0 0,0 0,1 0,-1 0,0 0,0-1,1 1,-1 0,2 0,-1-1,0 0,0 0,0 0,-1 0,1 0,0-1,0 1,0-1,0 1,0-1,0 0,-1 0,1 0,0 0,0 0,11-7,0-1,-1 0,0-1,-1 0,0-1,-1 0,0 0,0-1,-1-1,15-23,-2-1,10-24,27-71,-31 66,20-32,-46 94,0 0,1 0,-1 0,1 0,0 0,0 0,3-3,-5 6,0 1,0-1,-1 0,1 1,0-1,0 1,0 0,0-1,0 1,0 0,0-1,0 1,0 0,0 0,0 0,0 0,0 0,0 0,0 0,0 0,0 0,0 1,0-1,0 0,0 0,0 1,0-1,0 1,0-1,-1 1,1-1,0 1,0 0,0-1,0 2,7 5,0 2,-1-1,1 1,-2 0,1 0,-1 1,3 7,8 18,7 23,106 340,-83-240,-42-143,0 4,2 0,7 15,-12-30,0 1,0-1,1 0,0 0,0 0,0 0,0 0,1-1,-1 1,1-1,0 0,0 0,4 2,-7-5,0 1,1-1,-1 1,1-1,-1 0,1 0,-1 0,1 1,-1-1,1-1,-1 1,1 0,-1 0,0 0,1-1,-1 1,1-1,-1 1,0-1,1 0,-1 1,0-1,1 0,-1 0,0 0,0 0,0 0,0 0,0-1,5-4,0-1,-1 0,0 0,2-5,-6 11,17-33,0-1,-2 0,-2-2,9-34,1-22,2-41,-3-26,-8-1,-5-143,-10 291,0 7,-1 0,2 0,-1-1,1 1,1-4,-2 9,0 0,0 0,1 0,-1 0,0 0,1 0,-1 0,1 1,-1-1,1 0,0 0,-1 0,1 1,0-1,0 0,-1 1,1-1,0 1,0-1,0 1,0-1,0 1,0-1,0 1,-1 0,1 0,0-1,0 1,0 0,0 0,0 0,0 0,0 0,1 0,9 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16:48.9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646 24,'-3'3,"0"1,0-1,0 1,1 0,-2 3,-6 11,-425 673,421-667,-40 71,46-79,1 0,0 1,1 0,-2 15,6-21,3-7</inkml:trace>
  <inkml:trace contextRef="#ctx0" brushRef="#br0" timeOffset="266.424">0 0,'3'6,"12"14,1 0,0-1,1 0,1-2,1 0,1 0,10 9,105 95,116 136,-2 31,-196-230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16:38.4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1943 394,'-19'1,"0"0,1 0,-1 2,1 0,-1 1,1 1,0 1,1 1,-8 3,12-3,0 0,1 1,0 0,1 1,0 0,0 0,1 1,0 1,0 0,2 0,-1 1,-4 8,-2 10,0 1,2 1,1 0,2 0,1 1,1 0,1 10,-1 14,3 0,2 0,3 0,2 0,2-4,3 0,2-1,13 42,-10-54,2 0,1-1,2-1,2 0,6 6,-11-20,1-2,2 0,0-1,1-1,1 0,1-1,1-1,6 2,-9-7,1-2,0 0,0-1,1-1,1-1,-1 0,1-2,1-1,-1 0,21 1,-6-3,0-2,1-1,-1-2,0-2,0-1,0-1,-1-3,0 0,0-3,-1 0,21-12,-18 5,0-2,0-1,-2-2,-1-1,-2-2,0-1,-2-1,-1-2,22-30,-21 19,-2-1,-2-1,-1-1,-3-1,-2-1,-2-1,-2 0,-2-1,-3-1,-1 0,-3-1,-2 0,-3 0,-1 0,-3 0,-2 0,-2 1,-2-1,-3 1,-2 1,-2 0,-17-38,20 62,0-1,-2 2,0 0,-2 0,-1 2,-1 0,0 1,-21-18,21 23,0 2,-1 0,0 2,-1 0,-1 1,0 0,0 2,-1 1,0 1,0 0,-2 2,-1 0,-1 1,0 2,0 0,0 2,1 1,-1 1,0 1,-22 6,16-1,1 1,0 2,0 1,1 1,1 1,-24 17,-2 7,1 2,-42 40,26-13</inkml:trace>
  <inkml:trace contextRef="#ctx0" brushRef="#br0" timeOffset="6419.361">2357 1034,'0'0,"0"0,0 0,0 0,0 0,0 0,0-21,0-8,0 29</inkml:trace>
  <inkml:trace contextRef="#ctx0" brushRef="#br0" timeOffset="7604.976">1297 2400,'-8'9,"5"-5,-87 112,-54 51,-113 100,95-101,-192 175,281-274,15-11,2 2,-34 46,89-101</inkml:trace>
  <inkml:trace contextRef="#ctx0" brushRef="#br0" timeOffset="9834.451">2772 2099,'1'1,"1"0,-1 1,1-1,-1 1,0 0,1 0,-1-1,0 1,0 0,0 0,0 1,1 2,24 49,-2 1,-2 1,4 23,19 51,-23-79,2-1,2-1,2-1,3-1,1-2,3-1,36 36,30 31,5 17,-62-70,-2 3,-3 1,8 23,-46-83,17 32,0 0,15 17,-32-49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16:50.5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0,'87'184,"75"102,16-8,26 42,21 104,-118-211,30 30,-79-151,73 121,-92-141,-2 1,-3 5,64 194,-28-74,66 135,-95-248,4-1,45 61,111 142,-91-151,-108-132,9 8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16:51.1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0,'23'86,"10"17,-6-18,162 479,-53-169,-122-350</inkml:trace>
  <inkml:trace contextRef="#ctx0" brushRef="#br0" timeOffset="348.004">49 797,'0'0,"5"-5,17-9,0 1,0 1,1 1,1 1,5-1,-5 1,25-9,-1 1,2 3,0 2,35-4,-63 14,0 2,1 0,-1 1,0 1,13 3,-20-2,-1 2,0-1,0 2,0-1,0 2,-1 0,0 1,11 7,-19-11,0 0,-1 1,1 0,-1 0,0 0,0 0,-1 1,1 0,-1-1,0 1,0 0,-1 1,1-1,-1 0,-1 1,1-1,-1 1,1-1,-2 1,1 0,0 3,-2 7,0 0,0-1,-2 1,0-1,0 1,-2-1,-4 10,-7 16,-3 0,-2 0,-1-2,-2-1,-1-1,-29 32,-15 9,-3-3,-38 27,31-33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16:53.3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1 739,'12'-8,"0"-1,-1 0,1 0,-2-1,1-1,7-10,3-2,196-220,-28 32,-35 43,-139 151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6T20:28:39.279"/>
    </inkml:context>
    <inkml:brush xml:id="br0">
      <inkml:brushProperty name="width" value="0.2" units="cm"/>
      <inkml:brushProperty name="height" value="0.2" units="cm"/>
    </inkml:brush>
    <inkml:context xml:id="ctx1">
      <inkml:inkSource xml:id="inkSrc13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12-06T20:28:39.292"/>
    </inkml:context>
    <inkml:brush xml:id="br1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6934 1157 808 0 0,'0'3'943'0'0,"-1"-1"-411"0"0,1-1-65 0 0,-1 1-62 0 0,0-1-57 0 0,0 1-52 0 0,0 0-47 0 0,1-1-45 0 0,-2 1-31 0 0,2-1-38 0 0,-2 3 41 0 0,0 0-82 0 0,0 3-43 0 0,-5 25 284 0 0,1 1 51 0 0,0 11 923 0 0,1 12-1309 0 0,3 5 750 0 0,1-20-324 0 0,1-7-141 0 0,0 0-82 0 0,0-13-124 0 0,0 1-44 0 0,0-17-19 0 0,1 56 189 0 0,1 117 282 0 0,1-101-249 0 0,2 3-9 0 0,0 0-55 0 0,0 2-42 0 0,-1 1-35 0 0,7 186 123 0 0,-9-154-96 0 0,-2-31-59 0 0,1 38 61 0 0,-7 21-126 0 0,-5-25 83 0 0,3-33-61 0 0,1 0-93 0 0,7-76 77 0 0,-1 7-31 0 0,-1-10 58 0 0,-1-2 67 0 0,2-3 74 0 0,1-1 43 0 0,0 0 17 0 0,1-37-645 0 0,1 1 91 0 0,2 0 79 0 0,0 1 65 0 0,6-22-5 0 0,8-29 39 0 0,15-48-16 0 0,-16 76 63 0 0,2-6-99 0 0,-10 32 44 0 0,0 1-44 0 0,12-32-191 0 0,1-1 72 0 0,7-9 10 0 0,-8 26-60 0 0,9-12 363 0 0,-11 26-115 0 0,2 1 46 0 0,-4 9 42 0 0,1 1-1 0 0,0 1 1 0 0,9-6 27 0 0,10-7-63 0 0,-29 27-1 0 0,1 2-1 0 0,7-6 65 0 0,2 3-26 0 0,-8 5 52 0 0,-2 1 40 0 0,-6 2-46 0 0,0 0 0 0 0,-1 0 0 0 0,1 1 0 0 0,-1-1 0 0 0,1 0 0 0 0,-1 0 0 0 0,1 1 0 0 0,-1-1 0 0 0,1 1 0 0 0,-1-1 0 0 0,0 1 0 0 0,1 0 0 0 0,-1-1 0 0 0,0 1 0 0 0,1 0 0 0 0,-1 0 0 0 0,0 0 0 0 0,0 0 0 0 0,0 0 0 0 0,0 0 0 0 0,0 0 0 0 0,0 0 0 0 0,0 1 0 0 0,0-1 1 0 0,0 0-21 0 0,1 5 70 0 0,1-2 0 0 0,-1 1 0 0 0,0 1 0 0 0,0-1 0 0 0,0 1 0 0 0,0 3-70 0 0,7 35 339 0 0,-5 0-38 0 0,-2 0-47 0 0,-2 2-53 0 0,0-22-124 0 0,-1 27 38 0 0,0 2-42 0 0,-8 122 52 0 0,3-101-28 0 0,-9 119 593 0 0,12-110-418 0 0,1-24-114 0 0,2-2-44 0 0,0-46-111 0 0,0 24-10 0 0,1-12-34 0 0,4 5-83 0 0,-2-14 22 0 0,3-1-33 0 0,10 20-289 0 0,-12-26 251 0 0,1-1 0 0 0,-1 1 1 0 0,4 3 172 0 0,5 3-310 0 0,2-3-41 0 0,1-1-49 0 0,3-5-54 0 0,-13-3 260 0 0,0-1-1 0 0,1 0 0 0 0,5 0 195 0 0,9-3-420 0 0,-5-1 23 0 0,0-2-63 0 0,-6 1 133 0 0,-1 0-36 0 0,1-1-41 0 0,0-1-45 0 0,-2 0-50 0 0,2-1-55 0 0,-2 0-58 0 0,1-1-64 0 0,4-5-336 0 0,10-12-662 0 0</inkml:trace>
  <inkml:trace contextRef="#ctx0" brushRef="#br0" timeOffset="1">8120 1732 4676 0 0,'-1'3'618'0'0,"1"0"-66"0"0,0 1-63 0 0,0-1-59 0 0,0 0-55 0 0,-1 1-51 0 0,0-1-49 0 0,1 0-45 0 0,-1 1-7 0 0,0 0-53 0 0,0 0-46 0 0,0 0-41 0 0,0 1-28 0 0,-1 0-39 0 0,-2 10-91 0 0,0-3 28 0 0,2-4 99 0 0,0-2 76 0 0,1 1 104 0 0,-12 48 242 0 0,1 0-65 0 0,0 1-61 0 0,1 0-57 0 0,1-1-52 0 0,1 2-47 0 0,1-2-45 0 0,1 1-38 0 0,-8 105 688 0 0,6 100-797 0 0,8-209 73 0 0,1 9-38 0 0,1-1-45 0 0,2-40-32 0 0,0-1 1 0 0,0 1-1 0 0,2-1 42 0 0,16 54-189 0 0,-19-66 169 0 0,17 46-171 0 0,-9-30-51 0 0,5 6 242 0 0,4 5-204 0 0,3-2-42 0 0,-10-18-134 0 0,8 8 380 0 0,-9-10-237 0 0,1-2-1 0 0,0 1 238 0 0,-1-3-292 0 0,0 1 0 0 0,6 1 292 0 0,5 2-338 0 0,0-3-34 0 0,-11-5 194 0 0,0-1-79 0 0,0-1-77 0 0,1 1-73 0 0,0-2-74 0 0,-1 0-71 0 0,0-1-70 0 0,-1 0-67 0 0,-4 0 195 0 0,0-1-34 0 0,-1 0-44 0 0,1-1-51 0 0,2-3-487 0 0,6-5-711 0 0</inkml:trace>
  <inkml:trace contextRef="#ctx0" brushRef="#br0" timeOffset="2">8935 2019 3240 0 0,'0'0'1123'0'0,"0"0"-409"0"0,0 0-159 0 0,0 0-48 0 0,0 0 42 0 0,0 0-100 0 0,0 0-105 0 0,0 0-110 0 0,0 0-127 0 0,0 0-58 0 0,0 0-50 0 0,0 0-69 0 0,-1 3-52 0 0,-4 8 143 0 0,-4 8 125 0 0,-3 6 88 0 0,-1 6 84 0 0,-2 2 76 0 0,3-5-162 0 0,1-1-46 0 0,-6 12 13 0 0,0 1-67 0 0,-3 8-39 0 0,-9 25-30 0 0,13-32-79 0 0,0 1 45 0 0,-17 41 138 0 0,1-1 99 0 0,-48 109 475 0 0,55-132-550 0 0,0 0-47 0 0,10-25-153 0 0,-8 17-101 0 0,0-1-109 0 0,19-41 77 0 0,1-3-37 0 0,2-2-70 0 0,1-2 79 0 0,-1 1-35 0 0,0-2 166 0 0,1 0-104 0 0,0 0-92 0 0,0-1-80 0 0,0 1-153 0 0,0-1-77 0 0,0 1-184 0 0,0-1-445 0 0,0-1 10 0 0,0 1 451 0 0,0 0 189 0 0,0-1 83 0 0,0 1 153 0 0,0-1 84 0 0,0 1 96 0 0,0-2 108 0 0,1 2 80 0 0,-1-1 75 0 0,1-8-2071 0 0</inkml:trace>
  <inkml:trace contextRef="#ctx0" brushRef="#br0" timeOffset="3">8515 2372 8177 0 0,'0'-1'541'0'0,"0"1"-120"0"0,0 0-109 0 0,0 0-96 0 0,1 0-84 0 0,-1 0-70 0 0,1 0-58 0 0,0 0-46 0 0,0 1-65 0 0,1 0-203 0 0,-1 0 234 0 0,-1-1 48 0 0,1 1 74 0 0,0 2-218 0 0,1 0 44 0 0,-1 0 39 0 0,1 1 37 0 0,0 1 33 0 0,0 0 61 0 0,0 0 47 0 0,0 0 36 0 0,6 16 458 0 0,-4-14-439 0 0,-1 0-71 0 0,17 26 302 0 0,1-2-107 0 0,3-1-96 0 0,0-2-84 0 0,3-2-73 0 0,1 1-60 0 0,1-3-49 0 0,2 0-38 0 0,-13-11-114 0 0,25 18-234 0 0,-29-22 307 0 0,0 0-34 0 0,5 4-174 0 0,-9-7 142 0 0,0 0-38 0 0,1 1-82 0 0,0-1-59 0 0,1 1-66 0 0,-1-1-73 0 0,0 0-78 0 0,1 0-86 0 0,0 1-91 0 0,0-2-99 0 0,-7-2 268 0 0,1 0-64 0 0,1 0-202 0 0,3 2-523 0 0,-10-5 1432 0 0</inkml:trace>
  <inkml:trace contextRef="#ctx0" brushRef="#br0" timeOffset="4">9195 1491 6157 0 0,'0'0'632'0'0,"0"0"-268"0"0,0 0-125 0 0,0 0-82 0 0,0 0-92 0 0,0 0-80 0 0,0 0-74 0 0,0 0-111 0 0,0 0 46 0 0,0 0 52 0 0,0 0 76 0 0,0 0 42 0 0,1 1 48 0 0,0 0 42 0 0,0 1 63 0 0,7 7 138 0 0,-2-2-168 0 0,16 19 300 0 0,-5-4-94 0 0,-1 2 22 0 0,1 3 106 0 0,2 6-102 0 0,0 1-85 0 0,0 1-72 0 0,0 0-57 0 0,3 8-24 0 0,38 76 117 0 0,-36-68-99 0 0,50 118 507 0 0,-54-111-501 0 0,-1 1-73 0 0,0 10-19 0 0,-3 0-43 0 0,-3 1-44 0 0,-4 1-40 0 0,-5-11-17 0 0,-3 0-34 0 0,-2-5-203 0 0,-3 9 316 0 0,-2-14-418 0 0,-5 18 418 0 0,1-21-493 0 0,-9 23 493 0 0,11-47-214 0 0,1 1 42 0 0,-22 49-282 0 0,15-41 217 0 0,5-14 57 0 0,1 0-38 0 0,0 0-49 0 0,-1 0-56 0 0,0 0-67 0 0,0 1-73 0 0,0-1-84 0 0,-1 0-92 0 0,3-2 17 0 0,-1 0-78 0 0,0 0-84 0 0,0 0-89 0 0,4-8 107 0 0,-3 6-519 0 0</inkml:trace>
  <inkml:trace contextRef="#ctx0" brushRef="#br0" timeOffset="5">10452 2086 8213 0 0,'-2'-1'654'0'0,"-1"0"-78"0"0,1 0-86 0 0,0-1-90 0 0,0 1-97 0 0,0 0-102 0 0,1-1-109 0 0,0 1-113 0 0,1 0 127 0 0,0 1 51 0 0,0 0-48 0 0,0 0-65 0 0,0 0-54 0 0,0 0-75 0 0,0 0-98 0 0,0 0 38 0 0,1 0-55 0 0,-1 0 80 0 0,3 1-43 0 0,-1-1 43 0 0,0 0-141 0 0,1 0 51 0 0,0 1 44 0 0,-1 0 39 0 0,1 0 20 0 0,1 0 41 0 0,-1 1 28 0 0,2 0 35 0 0,3 2 18 0 0,-3-2-55 0 0,45 15 202 0 0,28 3 158 0 0,2-5-31 0 0,-28-6-183 0 0,77 7 44 0 0,-86-11-129 0 0,0-1-42 0 0,-7-2-40 0 0,0 0-50 0 0,1 1-61 0 0,-1-2-68 0 0,-18 0 104 0 0,0 0-60 0 0,2-1-73 0 0,-1 1-87 0 0,0-1-101 0 0,0 0-115 0 0,-10 0 239 0 0,1 0-34 0 0,0 0-36 0 0,-1 0-37 0 0,2-1-144 0 0,1 1-61 0 0,-1 0-63 0 0,0 0-66 0 0,-3 0-67 0 0,3 0-516 0 0</inkml:trace>
  <inkml:trace contextRef="#ctx0" brushRef="#br0" timeOffset="6">11840 1833 5793 0 0,'0'0'871'0'0,"0"0"-319"0"0,0 0-124 0 0,0 0-41 0 0,0 0 30 0 0,0 0-72 0 0,0 0-67 0 0,0 0-61 0 0,0 0-53 0 0,0 0-46 0 0,0 0 17 0 0,0 0-58 0 0,0 0-36 0 0,0 0 46 0 0,0 0 69 0 0,0 0 68 0 0,0 0 364 0 0,0 0-225 0 0,0 0-150 0 0,0 0-6 0 0,0 0-96 0 0,0 0-116 0 0,0 2-81 0 0,2 4-95 0 0,-1 0 71 0 0,-2 1 48 0 0,-1 4 53 0 0,0 2 16 0 0,-2 39 39 0 0,3-30-53 0 0,2 0 1 0 0,2 13 6 0 0,-1-19-3 0 0,1 0 1 0 0,0 0-1 0 0,6 12 3 0 0,-5-15 27 0 0,2 0-1 0 0,5 10-26 0 0,-1-5-53 0 0,2 0 0 0 0,3 5 53 0 0,-1-6-85 0 0,-1 0 0 0 0,7 4 85 0 0,-6-7-125 0 0,1-2 0 0 0,10 8 125 0 0,-11-10-116 0 0,0-1-1 0 0,-1-1 1 0 0,5 2 116 0 0,17 4-234 0 0,-22-10 113 0 0,-1-1 0 0 0,1-1 1 0 0,-1 1-1 0 0,1-1 1 0 0,13-1 120 0 0,6-2-179 0 0,-1-5 47 0 0,-1-4 65 0 0,-1-4 83 0 0,-15 5 28 0 0,0 0 0 0 0,-1-2 0 0 0,1 1 0 0 0,2-5-44 0 0,-1 0 76 0 0,-1-1 0 0 0,-1 0 0 0 0,4-7-76 0 0,-3 2 147 0 0,0-1 1 0 0,5-13-148 0 0,-7 8 188 0 0,0 0 1 0 0,-2-3-189 0 0,-9 27 107 0 0,0 0-65 0 0,2-6-83 0 0,-3 5 80 0 0,0 2 39 0 0,1-1 56 0 0,-1 1 88 0 0,0 0 96 0 0,0-1 112 0 0,0 2-168 0 0,0-1 35 0 0,0 11-464 0 0,-2-1 71 0 0,0 4 33 0 0,-1 7 56 0 0,-8 68 132 0 0,9-50-115 0 0,2-29-18 0 0,1 27 37 0 0,-1-1 87 0 0,1 18 432 0 0,4 2-548 0 0,7 47 152 0 0,0 0-48 0 0,3 18-39 0 0,-2 1-58 0 0,-3 0-57 0 0,-5 2-51 0 0,-5-35-63 0 0,-1-31-143 0 0,-6 15 307 0 0,-2-8-131 0 0,-6 0 46 0 0,3-22 65 0 0,-4 1 39 0 0,6-19 76 0 0,-2-1 36 0 0,7-13 2 0 0,-1-1-1 0 0,-3 3-132 0 0,-5 5 237 0 0,-3-3 68 0 0,-1-2 80 0 0,-4-4 92 0 0,14-6-352 0 0,-1 1 1 0 0,-7-1-126 0 0,-19-2 137 0 0,25 0-113 0 0,-1-1-1 0 0,-9-3-23 0 0,-10-5-26 0 0,2-5-33 0 0,20 10 29 0 0,0 0 0 0 0,1-1 0 0 0,-1 1-1 0 0,1-2 1 0 0,-4-4 30 0 0,5 5-17 0 0,2-1 0 0 0,-1 0 0 0 0,1 1 0 0 0,-1-2 17 0 0,1 1-1 0 0,1 1 0 0 0,-1-2 0 0 0,0-4 1 0 0,2 5 24 0 0,0 0 0 0 0,1-1 0 0 0,-1-5-24 0 0,1-19-342 0 0,3 1 50 0 0,4 0 43 0 0,2 0 33 0 0,7-8-139 0 0,1 1 0 0 0,3-1 355 0 0,-19 38-2 0 0,42-81-668 0 0,-26 54 404 0 0,1 1-41 0 0,5-6-151 0 0,2 1-104 0 0,-11 17 236 0 0,0 1-35 0 0,1 0-37 0 0,1 2-40 0 0,-5 3 9 0 0,0 1 54 0 0,1 0 47 0 0,0 1 38 0 0,11-7-194 0 0,-6 6-10 0 0,0 1-1 0 0,6-3 495 0 0,-4 4-348 0 0,-1 1-58 0 0,3 0-182 0 0,-10 3 240 0 0,0 1-41 0 0,0-1-232 0 0,2 1-452 0 0</inkml:trace>
  <inkml:trace contextRef="#ctx0" brushRef="#br0" timeOffset="7">13900 542 1632 0 0,'0'0'1691'0'0,"0"0"-1397"0"0,0 0-35 0 0,0 0 82 0 0,0 0-108 0 0,0 0-95 0 0,0 0-80 0 0,0 0-93 0 0,0 0-160 0 0,2 0 53 0 0,8-7 55 0 0,-10 7 87 0 0,24-14-24 0 0,2-1 87 0 0,-10 7 152 0 0,0 2-58 0 0,-2 3-47 0 0,0 0-40 0 0,8 2-16 0 0,11 1-37 0 0,-23 1-11 0 0,-4-1 19 0 0,0 0-1 0 0,0 1 1 0 0,-1 0-1 0 0,1 1 1 0 0,0-1 0 0 0,0 0-1 0 0,3 3-24 0 0,6 4 99 0 0,-1 1 35 0 0,-4 0 13 0 0,1 2 36 0 0,-3 0 42 0 0,0 2 48 0 0,0 1-27 0 0,-2 2-35 0 0,0 9 54 0 0,-2 1-43 0 0,-2-8 185 0 0,-1 16-407 0 0,-2-1 314 0 0,-4 4 24 0 0,-4 0-87 0 0,-4-1-69 0 0,-2-1-52 0 0,2-12-37 0 0,-1 1 0 0 0,0-1 0 0 0,-2-1 0 0 0,-11 12-93 0 0,12-17 35 0 0,0-1 1 0 0,-2-1-1 0 0,1 1 0 0 0,-2-2 1 0 0,-9 5-36 0 0,-5-1 70 0 0,-1-3 37 0 0,0-3 50 0 0,-2-5 64 0 0,17-5-77 0 0,0-1 47 0 0,7-1-24 0 0,1-1 40 0 0,4 0 36 0 0,1-1-44 0 0,1 0-44 0 0,0-1-41 0 0,1 0-40 0 0,1-1-39 0 0,0 0-37 0 0,1-1-35 0 0,0-4-139 0 0,3-1-125 0 0,1 0-114 0 0,3 2-101 0 0,0 0 193 0 0,3 0 46 0 0,0 2 41 0 0,1 0 38 0 0,11-4-100 0 0,1 4 101 0 0,-2 2 92 0 0,-1 1-48 0 0,0 1-1 0 0,16 1 154 0 0,-24 1-104 0 0,0 1 35 0 0,11 1 17 0 0,0 1 80 0 0,28 7 139 0 0,-35-6-141 0 0,0 1-35 0 0,3 0-67 0 0,0 2-91 0 0,-1-1-114 0 0,-8-2 91 0 0,0-1-37 0 0,0 1-40 0 0,-1-1-42 0 0,1 1-46 0 0,0-1-47 0 0,-1 1-52 0 0,1 0-53 0 0,0-1-57 0 0,0 1-59 0 0,-5-2 155 0 0,0 0-40 0 0,2 0-142 0 0,2 2-368 0 0</inkml:trace>
  <inkml:trace contextRef="#ctx0" brushRef="#br0" timeOffset="8">4931 15 5320 0 0,'-3'0'660'0'0,"-1"0"-54"0"0,1 0-51 0 0,-1 0-49 0 0,1 0-47 0 0,-1 0-44 0 0,1-1-43 0 0,-1 1-39 0 0,1-1-37 0 0,-1 1-36 0 0,-2 0 165 0 0,-1-1-112 0 0,0 0-94 0 0,1 0-98 0 0,1 1-39 0 0,-1-1-25 0 0,-19 0 78 0 0,18 0-49 0 0,0 1 53 0 0,-13 0 129 0 0,0 1-68 0 0,0-1-58 0 0,0 0-47 0 0,-16 1-9 0 0,-49 2 7 0 0,-178 0-47 0 0,148-4-41 0 0,-80-1 64 0 0,97 2-92 0 0,-1-1-67 0 0,0 0 100 0 0,-1 1-59 0 0,-101-2-90 0 0,36 0 12 0 0,55-2 142 0 0,108 4-13 0 0,-37-1-86 0 0,-71 0 130 0 0,87 1-64 0 0,0 1-36 0 0,-26 2 9 0 0,-40 8 45 0 0,9 0-71 0 0,27-5 68 0 0,3 0 180 0 0,-38-1-177 0 0,85-5 17 0 0,-21 0 33 0 0,2 1-89 0 0,-10 1 39 0 0,32-2 1 0 0,-19 2 71 0 0,13-2-2 0 0,0 0 57 0 0,6 0-118 0 0,0 0-11 0 0,0 0-46 0 0,0 0-39 0 0,0 0-24 0 0,0 0-5 0 0,0 0-2 0 0,0 0-10 0 0,0 0-11 0 0,0 0-3 0 0,0 0-4 0 0,0 0-14 0 0,0 0-10 0 0,1 0 42 0 0,3 1-27 0 0,0-1 92 0 0,2 1-20 0 0,3 0 39 0 0,0 0-60 0 0,0 1-194 0 0,0 0 1 0 0,6 2 297 0 0,-8-1-123 0 0,5 3 19 0 0,-6-3 105 0 0,-1 1 45 0 0,45 27-75 0 0,2-4 76 0 0,10 3 79 0 0,35 7 128 0 0,-56-23-197 0 0,39 13 29 0 0,-1 3-34 0 0,-2 5-40 0 0,-46-19-45 0 0,11 8 33 0 0,155 98-38 0 0,-83-50 37 0 0,-59-36 31 0 0,2-2 49 0 0,175 111 50 0 0,-174-106-107 0 0,26 20 55 0 0,0-1-20 0 0,-31-20 4 0 0,25 20-70 0 0,-48-33-23 0 0,12 14 32 0 0,-23-20 18 0 0,5 8-18 0 0,10 11 107 0 0,-17-20-1 0 0,1-2-62 0 0,4 3-44 0 0,13 7-42 0 0,-23-17 32 0 0,20 16-1 0 0,11 12 11 0 0,-38-34 0 0 0,-4-3 0 0 0,-1 1 0 0 0,1-1 0 0 0,0 0 0 0 0,-1 1 0 0 0,1-1 0 0 0,0 1 0 0 0,-1-1 0 0 0,1 1 0 0 0,-1-1 0 0 0,0 1 0 0 0,1-1 0 0 0,-1 1 0 0 0,1 0 0 0 0,3 3-4 0 0,-4-4 4 0 0,0 0 0 0 0,0 0 0 0 0,0 0 0 0 0,0 0 0 0 0,1 0-1 0 0,-1 1 1 0 0,0-1 0 0 0,0 0 0 0 0,0 0 0 0 0,0 0 0 0 0,0 0 0 0 0,0 0-1 0 0,0 0 1 0 0,0 0 0 0 0,1 1 0 0 0,-1-1 0 0 0,0 0 0 0 0,0 0 0 0 0,0 0 0 0 0,0 0-1 0 0,0 1 1 0 0,0-1 0 0 0,0 0 0 0 0,0 0 0 0 0,0 1 0 0 0,0-1 0 0 0,0 0 0 0 0,0 0 11 0 0,0 0 26 0 0,0 0-5 0 0,0 0 46 0 0,0 0 12 0 0,0 0-2 0 0,0 0-8 0 0,0 0-14 0 0,0 1 156 0 0,0-1-108 0 0,0 2-75 0 0,0 2-39 0 0,0-1 75 0 0,-8 13 46 0 0,-2 0-83 0 0,-1-1-34 0 0,-80 137 11 0 0,54-84 24 0 0,12-20 36 0 0,1 2 58 0 0,-41 84 155 0 0,13-25 33 0 0,47-99-296 0 0,-38 79 248 0 0,-64 118 460 0 0,-14-8-310 0 0,59-108-187 0 0,-4-3-1 0 0,-16 10-235 0 0,28-36 92 0 0,-73 79 5 0 0,76-89-75 0 0,1 2 61 0 0,-9 11 82 0 0,-26 34 167 0 0,67-78-280 0 0,2 1-36 0 0,-14 23-56 0 0,-24 50-109 0 0,35-63 148 0 0,1 0 61 0 0,-31 46 68 0 0,-58 72-128 0 0,-3-10 60 0 0,-83 74-60 0 0,106-129 6 0 0,-26 28 7 0 0,58-53-41 0 0,1 0 32 0 0,53-58 224 0 0,-2 0-101 0 0,2-1-90 0 0,-1 1-80 0 0,1-1-108 0 0,-1 0-92 0 0,1 0 12 0 0,1 0-33 0 0,0 0-331 0 0,5 1-649 0 0,-2-2 881 0 0,1 0 58 0 0,40-1 492 0 0,0-2-1 0 0,10-3-186 0 0,-24 2 40 0 0,1-2-48 0 0,118-28 18 0 0,52-11-15 0 0,-65 23-71 0 0,-56 14 52 0 0,146-12-291 0 0,-129 13 242 0 0,-40 3 95 0 0,16-1-12 0 0,81-6 29 0 0,-51 4 17 0 0,65-3 123 0 0,-95 6-33 0 0,0-1-63 0 0,164-17 14 0 0,-136 10-10 0 0,31-2 4 0 0,-13 1-69 0 0,-10 0-43 0 0,-70 9-35 0 0,2 0-50 0 0,-36 3 223 0 0,-1 0-42 0 0,1 1-40 0 0,-1 0-39 0 0,1 0-40 0 0,-1 0-37 0 0,0 0-38 0 0,0 0-36 0 0,5-1-238 0 0,-1 1-123 0 0,0 0-120 0 0,0-1-114 0 0,-1 0-110 0 0,2-1-104 0 0,-2 0-101 0 0,1-1-95 0 0,-1 0 415 0 0,1 0 68 0 0,13-6-1205 0 0,-15 6 1162 0 0,-1 1-45 0 0,-1 0 237 0 0</inkml:trace>
  <inkml:trace contextRef="#ctx0" brushRef="#br0" timeOffset="9">3767 4513 860 0 0,'0'0'898'0'0,"0"0"-458"0"0,0 0 1131 0 0,0 0-946 0 0,0 0-296 0 0,0 0-32 0 0,0 0 206 0 0,0 0-105 0 0,0 0-86 0 0,0 0-71 0 0,0 0-62 0 0,0 0-61 0 0,0 0-55 0 0,0 0-158 0 0,0 0 61 0 0,0 1 76 0 0,0 7 355 0 0,0 1-42 0 0,0-2-39 0 0,0 1-38 0 0,0 8 177 0 0,1 0-121 0 0,0-6-161 0 0,0 1-43 0 0,0 11 26 0 0,1-1-94 0 0,4 28 9 0 0,-4-33 3 0 0,1-1 56 0 0,0 8-48 0 0,1 11-23 0 0,0-2-13 0 0,-1-10 13 0 0,3 30 424 0 0,-1 22-483 0 0,-5-66 31 0 0,1 32 170 0 0,-1 0 53 0 0,-1-7 4 0 0,2-28-299 0 0,1-4-34 0 0,1-2-43 0 0,-2 0-52 0 0,-1 1 135 0 0,4-3-147 0 0,-1 0 45 0 0,0-1 39 0 0,-1 1 35 0 0,5-7 16 0 0,3-5 123 0 0,-5 5-39 0 0,-1 4-51 0 0,16-26-14 0 0,-2 5-46 0 0,0-1-36 0 0,38-55-337 0 0,-20 35 180 0 0,-12 17 126 0 0,-3 6 60 0 0,2 1 46 0 0,-14 14-46 0 0,1 1 0 0 0,1 0 0 0 0,3-2 81 0 0,-9 7-61 0 0,1 1 0 0 0,-1 0-1 0 0,4-2 62 0 0,-5 3-54 0 0,1 1-1 0 0,-1-1 0 0 0,1 1 0 0 0,-1 0 0 0 0,1 0 55 0 0,5 0-105 0 0,0 3 34 0 0,-8-2 65 0 0,0 1-1 0 0,0-1 0 0 0,0 1 0 0 0,0 0 1 0 0,0 0-1 0 0,0 0 0 0 0,0 0 7 0 0,12 11 57 0 0,-2 3 79 0 0,-1 7 98 0 0,-4-4 383 0 0,3 16-617 0 0,-7-27 82 0 0,6 25 351 0 0,3 25-433 0 0,-6-11 176 0 0,-1 0-38 0 0,-2-1-47 0 0,-2 1-57 0 0,0 0-64 0 0,-1 0-75 0 0,0-41 7 0 0,0 1 14 0 0,-1 2-14 0 0,1-4-28 0 0,1 0-49 0 0,-1 0-85 0 0,1-1-39 0 0,-1 0-89 0 0,1 0-99 0 0,0 1-115 0 0,1-1-454 0 0,2 1-691 0 0</inkml:trace>
  <inkml:trace contextRef="#ctx0" brushRef="#br0" timeOffset="10">576 2805 7237 0 0,'0'0'492'0'0,"0"0"-207"0"0,0 0-96 0 0,0 0-60 0 0,0 0-66 0 0,0 0-97 0 0,0 0-74 0 0,0 0-54 0 0,0 0-284 0 0,0 0 339 0 0,0 0 51 0 0,0 0 63 0 0,0 0 56 0 0,0 0 69 0 0,0 0 133 0 0,1 11 525 0 0,3 8-513 0 0,3 18 109 0 0,-5-21-220 0 0,0 0 37 0 0,2 9-64 0 0,2 24 51 0 0,0 0-83 0 0,0 0-58 0 0,7 63-4 0 0,-7-43 45 0 0,-2 13-48 0 0,-3-46 45 0 0,-1-17 15 0 0,0 1 50 0 0,1 0 61 0 0,-1 0 72 0 0,2-20-208 0 0,1-1-70 0 0,5-16-102 0 0,0-10 87 0 0,0 2 23 0 0,20-53-479 0 0,16-29 464 0 0,-25 68-274 0 0,8-9 274 0 0,-10 20-170 0 0,2 1 0 0 0,1 0 170 0 0,0 4-123 0 0,-15 18 50 0 0,0 0 1 0 0,1 1 0 0 0,2-2 72 0 0,-5 4-62 0 0,1-1 1 0 0,0 2-1 0 0,0-2 0 0 0,0 1 1 0 0,3 0 61 0 0,-4 1-50 0 0,0 0 0 0 0,0 1 0 0 0,1-1 0 0 0,-2 1 0 0 0,2 0 0 0 0,-1 0 0 0 0,0 0 0 0 0,1 0 50 0 0,6 2-8 0 0,-2 1 83 0 0,0 3 65 0 0,0 1 47 0 0,-1 0 103 0 0,-2 0 1 0 0,1 0 0 0 0,1 2-291 0 0,5 9 293 0 0,1 0-34 0 0,12 19 173 0 0,-1 0-100 0 0,1 1-79 0 0,5 7-21 0 0,15 23 39 0 0,-28-45-271 0 0,1 1-98 0 0,-9-13 4 0 0,1 1-33 0 0,0-1-37 0 0,1-1-40 0 0,0 1-43 0 0,0-2-45 0 0,1 0-49 0 0,0-1-52 0 0,1-1-54 0 0,0-1-59 0 0,1-1-60 0 0,0-1-64 0 0,5-1-265 0 0,0-1-84 0 0,-5-2 138 0 0,5 0-475 0 0</inkml:trace>
  <inkml:trace contextRef="#ctx0" brushRef="#br0" timeOffset="11">526 664 1108 0 0,'2'-2'1732'0'0,"-1"1"-994"0"0,-1 1-34 0 0,1-1-36 0 0,-1 1-37 0 0,0 0-38 0 0,0 0-39 0 0,0 0-41 0 0,0 0-40 0 0,0 0-43 0 0,0 0-44 0 0,0 1-44 0 0,0-1-46 0 0,0 1-48 0 0,0 0-47 0 0,0 0-36 0 0,0 0-62 0 0,0 0-63 0 0,0 0-66 0 0,0 0-65 0 0,-1 1-69 0 0,1-1-69 0 0,0 1-70 0 0,1 57 834 0 0,-1 0-97 0 0,1-13-143 0 0,-1 1-33 0 0,-2 95 445 0 0,-1-69-478 0 0,-2 36 9 0 0,-1 8-17 0 0,3-37-32 0 0,-3 43 18 0 0,3-70-158 0 0,0 1-39 0 0,3-50-15 0 0,-3 67-130 0 0,2-24-37 0 0,0-8-57 0 0,1 0-104 0 0,0-33 225 0 0,0 3 26 0 0,0 2 9 0 0,0-5-20 0 0,0 0-41 0 0,0-1-71 0 0,0 0-35 0 0,0 0-74 0 0,0 0-86 0 0,0-1-97 0 0,0-2 74 0 0,0 0-83 0 0,2 1-375 0 0,0-1-101 0 0,-2-2 906 0 0,0 0-1 0 0,0 0 1 0 0,0 0-1 0 0,0 0 1 0 0,0 0 0 0 0,0 0-1 0 0,1 0 1 0 0,-1 0-1 0 0,0 0 1 0 0,0 0-1 0 0,1 0 1 0 0,-1 0 0 0 0,0 0-1 0 0,0 0 1 0 0,0 0-1 0 0,0 0 1 0 0,1 0-1 0 0,-1 0 1 0 0,0 0-1 0 0,0 0 1 0 0,0 0 0 0 0,0 0-1 0 0,0 0 1 0 0,0 0-1 0 0,1 0 1 0 0,-1 0-1 0 0,0 0 77 0 0,2-2-662 0 0,-1 0 38 0 0,2-4-322 0 0,0-5-598 0 0</inkml:trace>
  <inkml:trace contextRef="#ctx0" brushRef="#br0" timeOffset="12">14 2268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0,-2 1-54 0 0,-8 1-8 0 0,8-2 9 0 0,2 0 42 0 0,0 0 47 0 0,0 0 38 0 0,0 0 234 0 0,0 0-34 0 0,0 0-87 0 0,0 0-60 0 0,0 0-11 0 0,0 0 0 0 0,0 0-13 0 0,0 0-17 0 0,0 0-42 0 0,1 0-174 0 0,0 0-67 0 0,6 0-321 0 0,10 1 375 0 0,8 3 78 0 0,11 1 42 0 0,21-5 131 0 0,-16-2 166 0 0,5-3-378 0 0,-3-1 173 0 0,0-1-36 0 0,15-5-44 0 0,108-20 111 0 0,3 5-94 0 0,1 8-94 0 0,2 13-93 0 0,-130 5-39 0 0,-5 0 13 0 0,-11 1-16 0 0,-5 1-36 0 0,0 0-68 0 0,-7 0 42 0 0,-1 1-38 0 0,0 0-40 0 0,0 1-46 0 0,0 0-50 0 0,0 0-52 0 0,-1 1-58 0 0,0 0-62 0 0,0 1-48 0 0,-8-2 339 0 0,0-1 1 0 0,0 0-1 0 0,-1 1 0 0 0,1 0 0 0 0,1 0 236 0 0,1 3-501 0 0,-3-1 189 0 0,0-1-38 0 0,0 1-46 0 0,0 0-51 0 0,-1 1-257 0 0,2 2-442 0 0</inkml:trace>
  <inkml:trace contextRef="#ctx1" brushRef="#br1">6512 866,'0'2,"0"-1,-1 1,1-1,-1 1,1-1,-1 1,0-1,0 0,1 1,-1-1,-1 1,-2 4,-61 92,28-42,1 1,-3 14,14-17,-16 56,-12 61,40-127,-22 84,0 31,19-66,4 1,3 12,3 51,7 0,8 2,0-54,6 0,4-1,18 48,63 194,-88-307,1 0,3-1,-7-17,1-1,1 0,1-1,7 8,27 28,2-3,22 18,-62-63,19 19</inkml:trace>
  <inkml:trace contextRef="#ctx1" brushRef="#br1" timeOffset="1">12667 908,'0'2,"1"1,-1-1,1 0,0 0,0 0,0 0,0-1,0 1,0 0,0 0,1-1,-1 1,2 1,1 1,76 85,-9-13,-18-10,12 20,-42-51,-1 0,-2 2,9 24,8 36,-4 2,2 26,-11-23,3 48,7 107,-11-78,3 80,-23-196,-4 0,-2 0,-4 7,-8 27,-8 15,-28 95,48-195,-16 59,-3-1,-4-2,-2 0,-3-2,-4 0,-24 35,-5-2,-5-2,30-49,26-34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20:29:24.9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708 43,'-6'0,"-32"-4,0 2,0 1,0 2,0 2,0 1,1 2,-3 2,21-3,0 1,1 0,0 1,1 1,0 0,0 2,0 0,2 0,-1 2,1 0,1 1,0 0,1 1,0 1,1 0,-5 10,1 1,1 1,2 0,0 1,2 1,1-1,2 2,-1 3,-1 19,1 1,3 0,2 0,3 13,1-23,2-1,2 0,2 0,2 0,1-1,9 23,-11-44,1 0,0 0,2-1,0 0,1-1,1 0,0-1,1 0,2-1,-1-1,2 0,0-1,17 12,-4-8,2-1,-1-2,2-1,0-1,1-2,0-1,0-2,1-1,32 3,1-2,-1-3,46-3,-34-4,0-2,0-5,48-11,-91 12,-1-1,1-1,-2-3,1 0,-2-2,0-1,-1-2,0-1,-1-2,-15 9,0-1,-1 0,-1-1,0 0,-1-1,0-1,-1 0,-1 0,-1-1,0 0,2-9,-3 3,0 0,-2-1,-1 1,-1-1,-1 0,-1-1,-1 1,-1-15,-3 1,-2 1,-1-1,-2 1,-1 1,-2 0,-2 0,-1 1,-1 1,-2 0,-2 2,-15-21,7 16,-1 2,-2 1,-1 1,-2 2,-1 1,-2 2,0 1,-2 2,-1 2,0 1,-2 2,0 2,-44-13,58 24,-1 1,0 1,0 2,0 1,0 1,0 1,0 2,0 0,0 2,0 2,0 0,1 2,0 0,1 2,-7 5,-23 11</inkml:trace>
  <inkml:trace contextRef="#ctx0" brushRef="#br0" timeOffset="1">272 619,'1'2,"0"1,-1 0,1-1,0 1,-1 0,0-1,1 1,-1 2,0-3,16 205,-12-141,-3 13,-1-73</inkml:trace>
  <inkml:trace contextRef="#ctx0" brushRef="#br0" timeOffset="2">279 660,'0'-1,"0"0,1 0,-1-1,0 1,0 0,1 0,-1 0,1-1,-1 1,1 0,-1 0,1 0,0 0,-1 0,1 0,0 0,0 0,0 0,0 0,0 1,0-1,2-1,0 0,0 0,1 1,-1-1,0 1,1 0,-1 0,1 0,8-1,0 0,0 1,0 0,5 2,-9-1,-7-1,1 1,0 0,0 0,0 1,0-1,0 0,0 1,0-1,1 1,-2 0,0-1,-1 1,1 0,0-1,-1 1,1-1,-1 1,1 0,-1 0,1-1,-1 1,0 0,1 0,-1 0,0 0,0-1,1 1,-1 0,0 0,0 0,0 0,0 0,0 0,0 0,1 25,0-7,-1 0,-1 0,-2 17,3-34,0 0,-1 0,1 1,-1-1,0 0,0 0,0 0,0 0,0 0,0 0,0-1,0 1,-1 0,1-1,-1 1,0-1,1 1,-1-1,0 0,0 1,1-1,-1 0,0 0,-2 0,-3 1,0-1,0 1,0-2,0 1,0-1,-6 0,12 0,-3 0</inkml:trace>
  <inkml:trace contextRef="#ctx0" brushRef="#br0" timeOffset="3">952 645,'1'7,"1"-1,-1 0,1 0,0 0,1 0,-1 0,1-1,1 2,2 4,0 3,2 0,0 0,0-1,1 0,1-1,2 3,-11-15,-1 1,1-1,-1 1,1-1,-1 0,1 1,-1-1,1 0,0 0,-1 1,1-1,0 0,-1 0,1 0,-1 0,1 0,0 0,-1 0,1 0,0 0,-1 0,1 0,0 0,-1 0,1 0,0-1,-1 1,1 0,-1-1,1 1,0 0,-1-1,1 1,-1-1,1 1,-1 0,1-1,-1 1,0-1,1 0,-1 1,0-1,1 1,-1-1,0 0,1 1,-1-1,4-6,-1 0,0-1,0 1,0-2,1 0,-4 8,2-4,0 1,0 0,0-1,0 1,3-3,-4 7,-1-1,0 1,1-1,-1 1,0 0,1-1,-1 1,0 0,1 0,-1-1,1 1,-1 0,1 0,-1 0,0 0,1-1,-1 1,1 0,-1 0,1 0,-1 0,1 0,-1 0,1 1,0-1,0 0,-1 1,1-1,0 1,0-1,-1 1,1-1,-1 1,1 0,-1-1,1 1,-1 0,1-1,-1 1,1 0,-1 0,1 0,-1 1,35 59,-31-53,1-1,1 0,-1 0,1-1,0 0,1 0,0 0,-6-6,-1 1,1-1,0 0,0 0,-1 1,1-1,0 0,0 0,-1 0,1 0,0 0,0 0,-1 0,1 0,0 0,0-1,-1 1,1 0,0 0,0-1,-1 1,1 0,0-1,-1 1,1-1,-1 1,1-1,0 1,-1-1,1 1,-1-1,1 0,-1 1,0-1,1 0,-1 0,18-28,-15 23,4-7,3-3,-1 0,-1-1,-1-1,0 1,4-18,-10 28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20:29:24.9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 8,'0'4,"-1"1,0-1,0 0,0 1,-1-1,1 0,-2 1,-6 23,8-21,1 0,-1 0,1 1,1-1,-1 0,1 0,0 0,1 0,0 0,1 4,-2-9,0 0,0 0,0 0,0 0,0 0,0 0,1 0,-1 0,1 0,-1-1,1 1,0-1,0 1,0-1,-1 1,1-1,1 0,-1 0,0 0,0 0,0 0,0-1,1 1,-1-1,0 1,1-1,-1 0,0 0,1 0,-1 0,0 0,1-1,0 1,1-1,0 0,0 0,0 0,0-1,0 1,-1-1,1 0,0 0,-1 0,1 0,-1-1,0 0,0 1,0-1,0 0,0-1,0 0,-1 1,0 1,-1-1,0 0,1 0,-1 0,0 0,0 0,-1 0,1-1,-1 1,0 0,1 0,-1 0,-1-1,1 1,0 0,-1 0,0 0,1 0,-1 0,-1 0,0-2,-21-38,21 40,-1-1,1 1,-1-1,0 1,0 0,0 1,0-1,-1 0,1 1,-2-1,2 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20:29:24.9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255 492,'-37'38,"1"1,-23 35,44-52,0 1,2 1,0-1,2 2,1 0,-3 12,4-5,1 1,2 0,2 1,0-1,2 1,2 0,1-1,2 1,1-1,2 1,1-1,5 13,-1-12,1-1,2 0,1-1,1-1,2 0,1-1,1-1,2-1,1-1,1-1,23 19,-25-28,0 0,1-2,1-1,0 0,1-2,0-1,1-1,0-1,1-1,8 0,30 4,1-2,0-3,47-3,-23-4,1-4,-1-4,-1-4,0-4,0-3,-2-5,62-26,-115 37,0-2,-1-1,0-1,25-20,-42 26,-1-1,-1 0,0-1,-1-1,0 0,-1-1,-1 0,0-1,-1 0,2-6,1-5,-2-2,-1 1,-1-2,-1 1,-2-1,-1 0,-1 0,-2-1,0 0,-3-23,-1-1,-3 0,-3 1,-8-33,4 40,-1 0,-2 1,-3 0,-1 1,-3 1,-1 1,-2 1,-2 1,-1 2,-3 1,-1 1,-1 1,-2 2,-2 2,-1 1,-18-10,26 22,-1 1,-1 2,0 1,-1 2,0 1,-1 1,-1 2,1 2,-1 1,-1 1,1 2,-1 2,1 1,-1 2,1 1,0 2,0 1,0 2,1 2,0 1,-28 13,17-3,0 2,2 2,1 2,1 2,-18 18,-28 29,-58 67,5 10</inkml:trace>
  <inkml:trace contextRef="#ctx0" brushRef="#br0" timeOffset="1">499 883,'0'-2,"0"0,0 0,0 0,0 0,-1 0,1 0,-1 0,1 0,-1 1,0-1,1 0,-1 0,0 0,0 1,0-1,-1 0,-2-2,0 1,0 0,0 0,0 0,-1 0,1 1,-4-2,-1 1,1-1,-1 2,1-1,-1 1,0 1,0 0,0 0,0 0,0 1,0 1,1-1,-1 1,-1 1,5-1,0 1,0 0,0 0,1 0,-1 0,1 1,0 0,-1-1,1 2,1-1,-1 0,-1 2,-1 1,1 0,-1 0,1 1,0 0,1 0,-1 0,1 1,1 0,0 0,0 0,1 0,0 0,0 1,1-1,0 0,1 1,0-1,0 1,1-1,0 1,1 2,-1-9,0 0,0 0,1 0,-1 1,1-1,0 0,-1-1,1 1,0 0,0 0,0-1,1 0,-1 1,2 0,34 16,-31-16,0-1,-1 0,1 0,0 0,-1 0,1-1,0 0,-1-1,1 0,0 0,-1 0,4-2,-4 2,-1-1,0 0,0 0,0 0,0-1,-1 0,1 0,-1 0,1 0,-1-1,0 0,0 0,-1 0,1 0,0-2,1-2,-1 0,0 0,0 0,-1 0,0-1,-1 1,0-1,0 0,-1 1,0-1,0-5,3 1,-2 12,1 7,4 41,-4-21,1 0,2 0,-4-18,0-1,1 1,0 0,1-1,-1 1,1-1,1 0,2 3,2 5,-8-12</inkml:trace>
  <inkml:trace contextRef="#ctx0" brushRef="#br0" timeOffset="2">767 872,'3'1,"-1"1,0-1,0 1,0 0,-1 0,1 0,0 0,-1 0,1 0,-1 1,3 2,11 15,0 0,-2 1,0 1,-2 0,2 6,-9-20,1-1,-1 1,1-1,0 1,1-1,0-1,4 4,-10-9,1-1,0 0,0 0,-1 1,1-1,0 0,0 0,0 0,-1 0,1 0,0 0,0 0,0 0,0 0,-1-1,1 1,0 0,0 0,-1-1,1 1,0 0,0-1,-1 1,1-1,-1 1,1-1,19-16,-17 15,8-9,-1 0,-1 0,0-1,0 0,-1-1,-1 0,3-6,11-29,7-24,-13 33,-5 13,-7 18</inkml:trace>
  <inkml:trace contextRef="#ctx0" brushRef="#br0" timeOffset="3">1399 849,'-20'0,"7"-1,-1 1,1 1,-1 0,-9 3,18-3,1 0,0 1,-1 0,1 0,0 0,0 0,0 0,0 1,0 0,1-1,-1 2,1-1,0 0,0 1,0-1,0 1,-2 4,1 0,0 0,1 0,0 0,0 0,0 1,1 0,1-1,-1 1,2 0,-1 0,1 0,0 0,1-1,0 1,0 0,2 2,-2-5,1-1,0 0,0 0,1-1,-1 1,1 0,0-1,2 3,-3-5,-1 0,1-1,0 1,0 0,0 0,0-1,0 1,0-1,0 0,1 0,-1 0,0 0,1 0,-1 0,1 0,-1-1,1 1,1-1,3 0,10 1,0-2,13-1,-24 1,0-1,0 1,0-1,0 0,-1 0,1 0,-1-1,1 0,2-3,6-3,-3 2,-1 0,0-1,-1 0,5-4,-12 9,1 0,-1 0,0 0,0 0,0 0,0-1,-1 1,1-1,-1 1,0-1,0 1,0-1,0 0,-1 1,0-1,1-3,-1-10,3 25,3 29,-5-34,8 91,-3 1,-6 37,0-96,0-32,0 0,-1 0,0-1,0 1,0 0,0 0,0-1,-1 1,1-1,-1 1,0-1,0 0,0 0,-1 0,1 0,-1 0,0 0,1-1,-1 1,0-1,-1 0,1 0,0 0,-1 0,1 0,-1-1,1 0,-1 0,0 0,0 0,1 0,-1-1,0 1,-3-1,-17 0,0-1,0 0,-15-4,30 3,1 0,0-1,-1 1,1-2,0 1,1-1,-1 0,0-1,1 0,0 0,-4-4,5 4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20:29:24.9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173 417,'-12'13,"-8"13,2 1,1 0,1 1,2 1,1 0,1 1,1 0,2 1,1 0,-3 21,6-18,1 1,2-1,1 1,2-1,1 1,2-1,1 1,2-1,9 26,-10-42,0-1,1-1,1 1,0-1,2-1,0 0,0 0,1-1,1 0,1-1,0 0,0-1,1 0,1-1,0-1,0-1,1 0,0 0,1-2,-1 0,12 2,17 4,0-2,0-1,1-3,1-2,-1-2,1-2,-1-1,28-6,-11-2,0-3,-1-2,0-3,-1-3,-1-3,1-3,-34 13,-1-1,0-1,-1-1,-1-1,-1-1,10-10,-18 13,0-1,-1 0,-1-1,-1-1,0 0,-1 0,-1-1,0-1,2-8,-2 1,-1 0,-2 0,0 0,-2-1,0 0,-2 0,-2 0,0-1,-1 1,-2 0,-1-1,-1 1,-1 1,-2-1,-1 1,0 0,-2 0,-1 1,-1 1,-1 0,-1 1,-13-16,-2 3,-1 2,-2 1,-1 1,-32-23,17 19,-2 2,-1 2,-29-11,41 24,-2 1,0 3,-1 1,0 2,-1 1,-13 1,22 5,0 2,0 2,0 0,0 3,0 1,0 1,0 2,-11 4,-37 15,17 0</inkml:trace>
  <inkml:trace contextRef="#ctx0" brushRef="#br0" timeOffset="1">465 776,'0'0,"0"0,0 0,0 0,9-2,22-6,0 1,1 2,0 1,12 1,38 1,10 4,-91-2,-1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20:29:24.9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586 1,'-5'6,"-6"4,1 2,1 0,-7 11,-20 40,17-28,5-13,-1 0,-1 0,-1-2,-1 0,-3 2,-102 88,101-91,-72 56,-38 21,125-91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20:29:24.9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1,'0'1,"0"0,1 0,-1 0,1 0,-1 0,1 0,0 0,-1 0,1 0,0 0,-1 0,1 0,1 0,2 4,53 67,3-2,2-3,20 11,214 178,-146-130,-37-37,88 51,-177-124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20:29:24.9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0,'0'0,"6"22,0-7,28 152,1 3,-25-132,1 0,3-1,6 13,-16-41,1 1,0-1,1 0,0 0,0-1,0 0,1 0,6 5,-10-11,0 1,0-1,-1 0,1-1,1 1,-1 0,0-1,0 0,1 0,-1 0,0 0,1 0,-1-1,1 1,-1-1,1 0,-1 0,1 0,-1-1,1 1,-1-1,1 0,-1 0,0 0,1 0,-1-1,2-1,5-3,0 0,0-1,-1 0,1-1,-2 0,1-1,-2 0,1 0,-1 0,4-7,8-16,0-1,9-24,-17 32,0-1,-2 1,-1-2,2-12,-9 42,-1-1,1 0,0 0,-1 0,1 0,0 0,0 0,1 0,-1 0,4 8,7 20,-3 1,0 0,2 21,11 99,-14-88,8 50,-5 2,-4 63,-8-135,-3-1,-1 1,-8 31,6-46,-2 0,0 0,-2-1,0-1,-16 25,19-37,-1 0,-1-1,0 0,-1-1,0 0,-1-1,-11 9,17-15,1-1,0-1,-1 1,0-1,0 0,0 0,0-1,-1 0,1 0,-1 0,1-1,-1 0,1 0,-1-1,0 0,1 0,-1 0,0-1,1 0,-4-1,6 1,1 0,-1 0,0-1,1 0,-1 1,1-1,-1 0,1-1,0 1,0-1,0 1,0-1,0 0,1 0,-1 0,-1-3,2 2,-1-1,1 0,1 0,-1 0,1 0,-1 0,1 0,1 0,-1 0,1 0,0-5,1-3,0 0,2-1,-1 1,2 0,-1 1,2-1,0 0,0 1,5-6,9-14,2 1,0 1,3 0,10-8,107-102,-136 136,55-52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20:29:24.9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0,'6'14,"12"34,2 0,2-2,2 0,29 40,35 26,5-3,16 8,31 35,-81-85,303 358,-341-397,4 5,2-2,5 4,-29-32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20:29:24.96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1 115,'0'0,"6"-6,12-8,1 0,1 1,0 1,0 1,1 1,1 1,22-7,-38 14,1 0,0 0,0 1,0 0,0 0,0 1,0 0,0 0,0 1,0-1,0 2,0-1,0 1,0 0,0 0,-1 1,1 0,-1 0,0 0,0 1,0 0,0 0,-1 1,1 0,-1 0,0 0,-1 0,1 1,-1-1,0 1,1 4,2 4,-1 1,-1-1,0 1,-1 0,0 0,-2 0,0 0,0 1,-1-1,-2 13,0 0,-2-1,-1 1,-1-1,-1 0,-7 17,5-22,0-1,-2 0,-1-1,0 0,-2-1,0 0,-1-1,-1-1,0 0,-1-1,-1-1,-1 0,0-1,-1-1,-2 0,14-9,-1 1,0-2,0 1,-7 1,14-5,-1 1,0-1,0 1,1-1,-1 1,0-1,0 0,1 0,-1 0,0 0,0 0,0 0,1 0,-1-1,0 1,0-1,1 1,-1-1,0 0,1 0,-1 1,1-1,-1 0,1-1,-2 0,3 2,-1-1,1 0,0 0,-1 1,1-1,0 0,-1 0,1 0,0 1,0-1,0 0,0 0,0 0,0 0,0 1,0-1,0 0,0 0,1 0,-1 0,0 1,1-1,-1 0,0 0,1 1,-1-1,1 0,-1 1,1-1,17-20,-7 13,0 1,0-1,0 2,1 0,0 0,0 1,1 0,-1 1,1 1,11-2,20-3,1 3,23 1,-14 2,-1 2,1 3,17 5,-41-4,0 2,0 1,-1 1,0 2,-1 1,17 9,-13-2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20:29:24.9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1034 0,'-6'14,"-104"196,-10 24,78-141,-70 150,60-141,-24 30,-142 189,65-102,116-166,-43 47,54-73,25-26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20:29:24.9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44 1,'-1'0,"0"0,0 1,1-1,-1 0,0 1,0-1,0 1,1 0,-1-1,0 1,0-1,1 1,-1 0,1 0,-1-1,1 1,-1 0,1 0,-1 0,1 0,0 0,-1 0,1-1,0 1,0 0,0 0,-1 0,1 1,-3 31,3-30,-3 45,2-14,-1-1,-5 17,1-3,2-1,2 1,4 42,0-12,-2-19,0-42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9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9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9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5A040-2A19-4567-97D9-131860088BCB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9EC49-DB2E-48CF-9C98-7886807B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65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84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90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670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56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58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31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48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02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64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48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79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251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23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88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98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44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64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72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8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mnist</a:t>
            </a:r>
            <a:r>
              <a:rPr lang="en-US" dirty="0"/>
              <a:t> data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34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14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07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7645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877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15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6E55-1809-4F1B-8089-AC2172628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2A8FB-4BE5-489B-9AD1-CB38AE8D5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888A6-D663-492C-9B89-E6EA9456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B7953-B012-41C1-AEC1-20701C9A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B9A77-5B79-49A7-92AE-1BCB66CD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54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FE2B4-DF3B-4465-A3D5-6BAA0C38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B6CD93-9C3F-463E-8981-D57B14A0A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9492D-4E8F-4009-B156-72D1AFCE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1D1CE-9DD1-4689-BFA6-DACCB2AF8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C21BB-4B45-4B42-BA75-AEC006EC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28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554EF-C42B-49CB-9B02-C42AF55791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15A41-4289-40F2-B67B-3A93656AB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70C20-FD9C-4ABD-8A05-8F0DE9E13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269AC-462C-4230-BFCD-D28D49416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45D03-0E9D-4A6B-92B4-1F661094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3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2B661-43D8-4895-A933-CFFEFDCA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0ACC9-AC18-4DE3-A807-97BD36E2B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7285D-1FC9-47D9-AD88-967CE1C6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0DDC5-6E4E-4C60-8638-6A5760CAD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CBC1-F8A8-4472-892A-595FAAC28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4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C810-02AA-4230-B3C8-24AE4F130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E1AFC-DB50-4681-BEB0-3E955877F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A1EC0-8F41-4598-9E51-5A1CB866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59A0E-063C-4188-8A3A-770E6B1EB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9D4B6-98F1-4D0C-8736-9ECE75B5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4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EA566-077C-4B1D-9001-2A3B128D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D343F-40CC-4E15-98DF-6357A16EE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D984C-01D9-4566-A428-A8D876983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579EA-C107-4CE3-8C8E-6624EC9D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FE20F-016D-497C-B91C-8046108ED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C9D00-BD1A-4AC2-AF30-058E890D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3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408C-F088-429A-A95B-73276083F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426C2-95C1-4BA8-B89E-AB2586B91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F8B48-810F-4A5D-B1CD-DFB434244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DB705-7745-4363-80F2-5DC5A4B8D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908C22-00E9-492B-A078-9EE4CD123B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2166A-FE9D-43B6-9B64-E51E0FD8E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8ACABC-0DEC-4449-B7CA-89D21BD3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FBD2ED-8BBC-4762-B7DF-DB18E02A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8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F21B-8DD9-4616-9BDC-D8316EB6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DFBA1-4FC4-4920-A7F9-B7C3B009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6E6B6-CAB0-49E8-A7AF-D5F5A6AF2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00872-7F9F-4792-AF92-B96C41A3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06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F464C-9EF3-419E-9705-D52E66AA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58494-E652-468C-88B7-3061A97B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F2401-C72E-4C0A-A86F-E66CCD7A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5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F934-A3DB-40D2-9744-8FD5BFA8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265B4-CBCA-4791-8A6C-23E99AFBA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080B7-9BC7-44CA-809D-FC97DD586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76A49-2938-47FF-85EA-1EBD4555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901FF-7186-4601-93E6-9A50BC11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BB01C-1EDE-4A14-AF66-B373DF29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8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64E3-8C43-4244-9D43-30D66EF0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A17DA-6ED0-4BD3-AD7A-07B172F79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48EC0-21B0-4192-A058-50475BAE5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D72A0-6555-4240-A99F-68415FE29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C7050-8897-4808-AB5F-7ADA44EBE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7C0F6-FE88-48CE-82D9-701AA0AC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955847-FB05-4445-8F49-AA584A516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C67F0-7743-48C0-A287-36149E2C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B7E5F-966A-4777-A618-90673257F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8C151-0037-49BC-B2E0-85847CFD1C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D5354-514F-47AE-AED2-87106427C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13536-F71B-457D-9CFA-3BEF3069D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6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customXml" Target="../ink/ink14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23.xml"/><Relationship Id="rId26" Type="http://schemas.openxmlformats.org/officeDocument/2006/relationships/customXml" Target="../ink/ink27.xml"/><Relationship Id="rId21" Type="http://schemas.openxmlformats.org/officeDocument/2006/relationships/image" Target="../media/image380.png"/><Relationship Id="rId34" Type="http://schemas.openxmlformats.org/officeDocument/2006/relationships/customXml" Target="../ink/ink31.xml"/><Relationship Id="rId7" Type="http://schemas.openxmlformats.org/officeDocument/2006/relationships/image" Target="../media/image314.png"/><Relationship Id="rId12" Type="http://schemas.openxmlformats.org/officeDocument/2006/relationships/customXml" Target="../ink/ink20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2" Type="http://schemas.openxmlformats.org/officeDocument/2006/relationships/customXml" Target="../ink/ink15.xml"/><Relationship Id="rId16" Type="http://schemas.openxmlformats.org/officeDocument/2006/relationships/customXml" Target="../ink/ink22.xml"/><Relationship Id="rId20" Type="http://schemas.openxmlformats.org/officeDocument/2006/relationships/customXml" Target="../ink/ink24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11" Type="http://schemas.openxmlformats.org/officeDocument/2006/relationships/image" Target="../media/image330.png"/><Relationship Id="rId24" Type="http://schemas.openxmlformats.org/officeDocument/2006/relationships/customXml" Target="../ink/ink26.xml"/><Relationship Id="rId32" Type="http://schemas.openxmlformats.org/officeDocument/2006/relationships/customXml" Target="../ink/ink30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28.xml"/><Relationship Id="rId36" Type="http://schemas.openxmlformats.org/officeDocument/2006/relationships/customXml" Target="../ink/ink32.xml"/><Relationship Id="rId10" Type="http://schemas.openxmlformats.org/officeDocument/2006/relationships/customXml" Target="../ink/ink19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16.xml"/><Relationship Id="rId9" Type="http://schemas.openxmlformats.org/officeDocument/2006/relationships/image" Target="../media/image320.png"/><Relationship Id="rId14" Type="http://schemas.openxmlformats.org/officeDocument/2006/relationships/customXml" Target="../ink/ink21.xml"/><Relationship Id="rId22" Type="http://schemas.openxmlformats.org/officeDocument/2006/relationships/customXml" Target="../ink/ink25.xml"/><Relationship Id="rId27" Type="http://schemas.openxmlformats.org/officeDocument/2006/relationships/image" Target="../media/image410.png"/><Relationship Id="rId30" Type="http://schemas.openxmlformats.org/officeDocument/2006/relationships/customXml" Target="../ink/ink29.xml"/><Relationship Id="rId35" Type="http://schemas.openxmlformats.org/officeDocument/2006/relationships/image" Target="../media/image450.png"/><Relationship Id="rId8" Type="http://schemas.openxmlformats.org/officeDocument/2006/relationships/customXml" Target="../ink/ink18.xml"/><Relationship Id="rId3" Type="http://schemas.openxmlformats.org/officeDocument/2006/relationships/image" Target="../media/image29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41.xml"/><Relationship Id="rId26" Type="http://schemas.openxmlformats.org/officeDocument/2006/relationships/customXml" Target="../ink/ink45.xml"/><Relationship Id="rId39" Type="http://schemas.openxmlformats.org/officeDocument/2006/relationships/image" Target="../media/image18.png"/><Relationship Id="rId21" Type="http://schemas.openxmlformats.org/officeDocument/2006/relationships/image" Target="../media/image380.png"/><Relationship Id="rId34" Type="http://schemas.openxmlformats.org/officeDocument/2006/relationships/customXml" Target="../ink/ink49.xml"/><Relationship Id="rId7" Type="http://schemas.openxmlformats.org/officeDocument/2006/relationships/image" Target="../media/image314.png"/><Relationship Id="rId12" Type="http://schemas.openxmlformats.org/officeDocument/2006/relationships/customXml" Target="../ink/ink38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7.png"/><Relationship Id="rId2" Type="http://schemas.openxmlformats.org/officeDocument/2006/relationships/customXml" Target="../ink/ink33.xml"/><Relationship Id="rId16" Type="http://schemas.openxmlformats.org/officeDocument/2006/relationships/customXml" Target="../ink/ink40.xml"/><Relationship Id="rId20" Type="http://schemas.openxmlformats.org/officeDocument/2006/relationships/customXml" Target="../ink/ink42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.xml"/><Relationship Id="rId11" Type="http://schemas.openxmlformats.org/officeDocument/2006/relationships/image" Target="../media/image330.png"/><Relationship Id="rId24" Type="http://schemas.openxmlformats.org/officeDocument/2006/relationships/customXml" Target="../ink/ink44.xml"/><Relationship Id="rId32" Type="http://schemas.openxmlformats.org/officeDocument/2006/relationships/customXml" Target="../ink/ink48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46.xml"/><Relationship Id="rId36" Type="http://schemas.openxmlformats.org/officeDocument/2006/relationships/customXml" Target="../ink/ink50.xml"/><Relationship Id="rId10" Type="http://schemas.openxmlformats.org/officeDocument/2006/relationships/customXml" Target="../ink/ink37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34.xml"/><Relationship Id="rId9" Type="http://schemas.openxmlformats.org/officeDocument/2006/relationships/image" Target="../media/image320.png"/><Relationship Id="rId14" Type="http://schemas.openxmlformats.org/officeDocument/2006/relationships/customXml" Target="../ink/ink39.xml"/><Relationship Id="rId22" Type="http://schemas.openxmlformats.org/officeDocument/2006/relationships/customXml" Target="../ink/ink43.xml"/><Relationship Id="rId27" Type="http://schemas.openxmlformats.org/officeDocument/2006/relationships/image" Target="../media/image410.png"/><Relationship Id="rId30" Type="http://schemas.openxmlformats.org/officeDocument/2006/relationships/customXml" Target="../ink/ink47.xml"/><Relationship Id="rId35" Type="http://schemas.openxmlformats.org/officeDocument/2006/relationships/image" Target="../media/image450.png"/><Relationship Id="rId8" Type="http://schemas.openxmlformats.org/officeDocument/2006/relationships/customXml" Target="../ink/ink36.xml"/><Relationship Id="rId3" Type="http://schemas.openxmlformats.org/officeDocument/2006/relationships/image" Target="../media/image299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59.xml"/><Relationship Id="rId26" Type="http://schemas.openxmlformats.org/officeDocument/2006/relationships/customXml" Target="../ink/ink63.xml"/><Relationship Id="rId39" Type="http://schemas.openxmlformats.org/officeDocument/2006/relationships/image" Target="../media/image18.png"/><Relationship Id="rId21" Type="http://schemas.openxmlformats.org/officeDocument/2006/relationships/image" Target="../media/image380.png"/><Relationship Id="rId34" Type="http://schemas.openxmlformats.org/officeDocument/2006/relationships/customXml" Target="../ink/ink67.xml"/><Relationship Id="rId7" Type="http://schemas.openxmlformats.org/officeDocument/2006/relationships/image" Target="../media/image314.png"/><Relationship Id="rId12" Type="http://schemas.openxmlformats.org/officeDocument/2006/relationships/customXml" Target="../ink/ink56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7.png"/><Relationship Id="rId2" Type="http://schemas.openxmlformats.org/officeDocument/2006/relationships/customXml" Target="../ink/ink51.xml"/><Relationship Id="rId16" Type="http://schemas.openxmlformats.org/officeDocument/2006/relationships/customXml" Target="../ink/ink58.xml"/><Relationship Id="rId20" Type="http://schemas.openxmlformats.org/officeDocument/2006/relationships/customXml" Target="../ink/ink60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3.xml"/><Relationship Id="rId11" Type="http://schemas.openxmlformats.org/officeDocument/2006/relationships/image" Target="../media/image330.png"/><Relationship Id="rId24" Type="http://schemas.openxmlformats.org/officeDocument/2006/relationships/customXml" Target="../ink/ink62.xml"/><Relationship Id="rId32" Type="http://schemas.openxmlformats.org/officeDocument/2006/relationships/customXml" Target="../ink/ink66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10" Type="http://schemas.openxmlformats.org/officeDocument/2006/relationships/customXml" Target="../ink/ink55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52.xml"/><Relationship Id="rId9" Type="http://schemas.openxmlformats.org/officeDocument/2006/relationships/image" Target="../media/image320.png"/><Relationship Id="rId14" Type="http://schemas.openxmlformats.org/officeDocument/2006/relationships/customXml" Target="../ink/ink57.xml"/><Relationship Id="rId22" Type="http://schemas.openxmlformats.org/officeDocument/2006/relationships/customXml" Target="../ink/ink61.xml"/><Relationship Id="rId27" Type="http://schemas.openxmlformats.org/officeDocument/2006/relationships/image" Target="../media/image410.png"/><Relationship Id="rId30" Type="http://schemas.openxmlformats.org/officeDocument/2006/relationships/customXml" Target="../ink/ink65.xml"/><Relationship Id="rId35" Type="http://schemas.openxmlformats.org/officeDocument/2006/relationships/image" Target="../media/image450.png"/><Relationship Id="rId8" Type="http://schemas.openxmlformats.org/officeDocument/2006/relationships/customXml" Target="../ink/ink54.xml"/><Relationship Id="rId3" Type="http://schemas.openxmlformats.org/officeDocument/2006/relationships/image" Target="../media/image299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77.xml"/><Relationship Id="rId26" Type="http://schemas.openxmlformats.org/officeDocument/2006/relationships/customXml" Target="../ink/ink81.xml"/><Relationship Id="rId39" Type="http://schemas.openxmlformats.org/officeDocument/2006/relationships/image" Target="../media/image19.png"/><Relationship Id="rId21" Type="http://schemas.openxmlformats.org/officeDocument/2006/relationships/image" Target="../media/image380.png"/><Relationship Id="rId34" Type="http://schemas.openxmlformats.org/officeDocument/2006/relationships/customXml" Target="../ink/ink85.xml"/><Relationship Id="rId7" Type="http://schemas.openxmlformats.org/officeDocument/2006/relationships/image" Target="../media/image314.png"/><Relationship Id="rId12" Type="http://schemas.openxmlformats.org/officeDocument/2006/relationships/customXml" Target="../ink/ink74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7.png"/><Relationship Id="rId2" Type="http://schemas.openxmlformats.org/officeDocument/2006/relationships/customXml" Target="../ink/ink69.xml"/><Relationship Id="rId16" Type="http://schemas.openxmlformats.org/officeDocument/2006/relationships/customXml" Target="../ink/ink76.xml"/><Relationship Id="rId20" Type="http://schemas.openxmlformats.org/officeDocument/2006/relationships/customXml" Target="../ink/ink78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1.xml"/><Relationship Id="rId11" Type="http://schemas.openxmlformats.org/officeDocument/2006/relationships/image" Target="../media/image330.png"/><Relationship Id="rId24" Type="http://schemas.openxmlformats.org/officeDocument/2006/relationships/customXml" Target="../ink/ink80.xml"/><Relationship Id="rId32" Type="http://schemas.openxmlformats.org/officeDocument/2006/relationships/customXml" Target="../ink/ink84.xml"/><Relationship Id="rId37" Type="http://schemas.openxmlformats.org/officeDocument/2006/relationships/image" Target="../media/image460.png"/><Relationship Id="rId40" Type="http://schemas.openxmlformats.org/officeDocument/2006/relationships/image" Target="../media/image2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82.xml"/><Relationship Id="rId36" Type="http://schemas.openxmlformats.org/officeDocument/2006/relationships/customXml" Target="../ink/ink86.xml"/><Relationship Id="rId10" Type="http://schemas.openxmlformats.org/officeDocument/2006/relationships/customXml" Target="../ink/ink73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70.xml"/><Relationship Id="rId9" Type="http://schemas.openxmlformats.org/officeDocument/2006/relationships/image" Target="../media/image320.png"/><Relationship Id="rId14" Type="http://schemas.openxmlformats.org/officeDocument/2006/relationships/customXml" Target="../ink/ink75.xml"/><Relationship Id="rId22" Type="http://schemas.openxmlformats.org/officeDocument/2006/relationships/customXml" Target="../ink/ink79.xml"/><Relationship Id="rId27" Type="http://schemas.openxmlformats.org/officeDocument/2006/relationships/image" Target="../media/image410.png"/><Relationship Id="rId30" Type="http://schemas.openxmlformats.org/officeDocument/2006/relationships/customXml" Target="../ink/ink83.xml"/><Relationship Id="rId35" Type="http://schemas.openxmlformats.org/officeDocument/2006/relationships/image" Target="../media/image450.png"/><Relationship Id="rId8" Type="http://schemas.openxmlformats.org/officeDocument/2006/relationships/customXml" Target="../ink/ink72.xml"/><Relationship Id="rId3" Type="http://schemas.openxmlformats.org/officeDocument/2006/relationships/image" Target="../media/image299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95.xml"/><Relationship Id="rId26" Type="http://schemas.openxmlformats.org/officeDocument/2006/relationships/customXml" Target="../ink/ink99.xml"/><Relationship Id="rId39" Type="http://schemas.openxmlformats.org/officeDocument/2006/relationships/image" Target="../media/image19.png"/><Relationship Id="rId21" Type="http://schemas.openxmlformats.org/officeDocument/2006/relationships/image" Target="../media/image380.png"/><Relationship Id="rId34" Type="http://schemas.openxmlformats.org/officeDocument/2006/relationships/customXml" Target="../ink/ink103.xml"/><Relationship Id="rId7" Type="http://schemas.openxmlformats.org/officeDocument/2006/relationships/image" Target="../media/image314.png"/><Relationship Id="rId12" Type="http://schemas.openxmlformats.org/officeDocument/2006/relationships/customXml" Target="../ink/ink92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7.png"/><Relationship Id="rId2" Type="http://schemas.openxmlformats.org/officeDocument/2006/relationships/customXml" Target="../ink/ink87.xml"/><Relationship Id="rId16" Type="http://schemas.openxmlformats.org/officeDocument/2006/relationships/customXml" Target="../ink/ink94.xml"/><Relationship Id="rId20" Type="http://schemas.openxmlformats.org/officeDocument/2006/relationships/customXml" Target="../ink/ink96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9.xml"/><Relationship Id="rId11" Type="http://schemas.openxmlformats.org/officeDocument/2006/relationships/image" Target="../media/image330.png"/><Relationship Id="rId24" Type="http://schemas.openxmlformats.org/officeDocument/2006/relationships/customXml" Target="../ink/ink98.xml"/><Relationship Id="rId32" Type="http://schemas.openxmlformats.org/officeDocument/2006/relationships/customXml" Target="../ink/ink102.xml"/><Relationship Id="rId37" Type="http://schemas.openxmlformats.org/officeDocument/2006/relationships/image" Target="../media/image460.png"/><Relationship Id="rId40" Type="http://schemas.openxmlformats.org/officeDocument/2006/relationships/image" Target="../media/image2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100.xml"/><Relationship Id="rId36" Type="http://schemas.openxmlformats.org/officeDocument/2006/relationships/customXml" Target="../ink/ink104.xml"/><Relationship Id="rId10" Type="http://schemas.openxmlformats.org/officeDocument/2006/relationships/customXml" Target="../ink/ink91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88.xml"/><Relationship Id="rId9" Type="http://schemas.openxmlformats.org/officeDocument/2006/relationships/image" Target="../media/image320.png"/><Relationship Id="rId14" Type="http://schemas.openxmlformats.org/officeDocument/2006/relationships/customXml" Target="../ink/ink93.xml"/><Relationship Id="rId22" Type="http://schemas.openxmlformats.org/officeDocument/2006/relationships/customXml" Target="../ink/ink97.xml"/><Relationship Id="rId27" Type="http://schemas.openxmlformats.org/officeDocument/2006/relationships/image" Target="../media/image410.png"/><Relationship Id="rId30" Type="http://schemas.openxmlformats.org/officeDocument/2006/relationships/customXml" Target="../ink/ink101.xml"/><Relationship Id="rId35" Type="http://schemas.openxmlformats.org/officeDocument/2006/relationships/image" Target="../media/image450.png"/><Relationship Id="rId8" Type="http://schemas.openxmlformats.org/officeDocument/2006/relationships/customXml" Target="../ink/ink90.xml"/><Relationship Id="rId3" Type="http://schemas.openxmlformats.org/officeDocument/2006/relationships/image" Target="../media/image29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customXml" Target="../ink/ink110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" Type="http://schemas.openxmlformats.org/officeDocument/2006/relationships/customXml" Target="../ink/ink105.xml"/><Relationship Id="rId21" Type="http://schemas.openxmlformats.org/officeDocument/2006/relationships/customXml" Target="../ink/ink114.xml"/><Relationship Id="rId7" Type="http://schemas.openxmlformats.org/officeDocument/2006/relationships/customXml" Target="../ink/ink107.xml"/><Relationship Id="rId12" Type="http://schemas.openxmlformats.org/officeDocument/2006/relationships/image" Target="../media/image117.png"/><Relationship Id="rId17" Type="http://schemas.openxmlformats.org/officeDocument/2006/relationships/customXml" Target="../ink/ink112.xml"/><Relationship Id="rId25" Type="http://schemas.openxmlformats.org/officeDocument/2006/relationships/customXml" Target="../ink/ink116.xml"/><Relationship Id="rId2" Type="http://schemas.openxmlformats.org/officeDocument/2006/relationships/image" Target="../media/image21.png"/><Relationship Id="rId16" Type="http://schemas.openxmlformats.org/officeDocument/2006/relationships/image" Target="../media/image119.png"/><Relationship Id="rId20" Type="http://schemas.openxmlformats.org/officeDocument/2006/relationships/image" Target="../media/image121.png"/><Relationship Id="rId29" Type="http://schemas.openxmlformats.org/officeDocument/2006/relationships/customXml" Target="../ink/ink1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1" Type="http://schemas.openxmlformats.org/officeDocument/2006/relationships/customXml" Target="../ink/ink109.xml"/><Relationship Id="rId24" Type="http://schemas.openxmlformats.org/officeDocument/2006/relationships/image" Target="../media/image123.png"/><Relationship Id="rId5" Type="http://schemas.openxmlformats.org/officeDocument/2006/relationships/customXml" Target="../ink/ink106.xml"/><Relationship Id="rId15" Type="http://schemas.openxmlformats.org/officeDocument/2006/relationships/customXml" Target="../ink/ink111.xml"/><Relationship Id="rId23" Type="http://schemas.openxmlformats.org/officeDocument/2006/relationships/customXml" Target="../ink/ink115.xml"/><Relationship Id="rId28" Type="http://schemas.openxmlformats.org/officeDocument/2006/relationships/image" Target="../media/image125.png"/><Relationship Id="rId10" Type="http://schemas.openxmlformats.org/officeDocument/2006/relationships/image" Target="../media/image115.png"/><Relationship Id="rId19" Type="http://schemas.openxmlformats.org/officeDocument/2006/relationships/customXml" Target="../ink/ink113.xml"/><Relationship Id="rId4" Type="http://schemas.openxmlformats.org/officeDocument/2006/relationships/image" Target="../media/image600.png"/><Relationship Id="rId9" Type="http://schemas.openxmlformats.org/officeDocument/2006/relationships/customXml" Target="../ink/ink108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17.xml"/><Relationship Id="rId30" Type="http://schemas.openxmlformats.org/officeDocument/2006/relationships/image" Target="../media/image126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4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customXml" Target="../ink/ink137.xml"/><Relationship Id="rId21" Type="http://schemas.openxmlformats.org/officeDocument/2006/relationships/customXml" Target="../ink/ink128.xml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customXml" Target="../ink/ink141.xml"/><Relationship Id="rId50" Type="http://schemas.openxmlformats.org/officeDocument/2006/relationships/image" Target="../media/image136.png"/><Relationship Id="rId55" Type="http://schemas.openxmlformats.org/officeDocument/2006/relationships/customXml" Target="../ink/ink145.xml"/><Relationship Id="rId7" Type="http://schemas.openxmlformats.org/officeDocument/2006/relationships/customXml" Target="../ink/ink121.xml"/><Relationship Id="rId2" Type="http://schemas.openxmlformats.org/officeDocument/2006/relationships/image" Target="../media/image21.png"/><Relationship Id="rId16" Type="http://schemas.openxmlformats.org/officeDocument/2006/relationships/image" Target="../media/image119.png"/><Relationship Id="rId29" Type="http://schemas.openxmlformats.org/officeDocument/2006/relationships/customXml" Target="../ink/ink132.xml"/><Relationship Id="rId11" Type="http://schemas.openxmlformats.org/officeDocument/2006/relationships/customXml" Target="../ink/ink123.xml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customXml" Target="../ink/ink136.xml"/><Relationship Id="rId40" Type="http://schemas.openxmlformats.org/officeDocument/2006/relationships/image" Target="../media/image131.png"/><Relationship Id="rId45" Type="http://schemas.openxmlformats.org/officeDocument/2006/relationships/customXml" Target="../ink/ink140.xml"/><Relationship Id="rId53" Type="http://schemas.openxmlformats.org/officeDocument/2006/relationships/customXml" Target="../ink/ink144.xml"/><Relationship Id="rId5" Type="http://schemas.openxmlformats.org/officeDocument/2006/relationships/customXml" Target="../ink/ink120.xml"/><Relationship Id="rId10" Type="http://schemas.openxmlformats.org/officeDocument/2006/relationships/image" Target="../media/image115.png"/><Relationship Id="rId19" Type="http://schemas.openxmlformats.org/officeDocument/2006/relationships/customXml" Target="../ink/ink127.xml"/><Relationship Id="rId31" Type="http://schemas.openxmlformats.org/officeDocument/2006/relationships/customXml" Target="../ink/ink133.xml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4" Type="http://schemas.openxmlformats.org/officeDocument/2006/relationships/image" Target="../media/image600.png"/><Relationship Id="rId9" Type="http://schemas.openxmlformats.org/officeDocument/2006/relationships/customXml" Target="../ink/ink122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31.xml"/><Relationship Id="rId30" Type="http://schemas.openxmlformats.org/officeDocument/2006/relationships/image" Target="../media/image126.png"/><Relationship Id="rId35" Type="http://schemas.openxmlformats.org/officeDocument/2006/relationships/customXml" Target="../ink/ink135.xml"/><Relationship Id="rId43" Type="http://schemas.openxmlformats.org/officeDocument/2006/relationships/customXml" Target="../ink/ink139.xml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8" Type="http://schemas.openxmlformats.org/officeDocument/2006/relationships/image" Target="../media/image114.png"/><Relationship Id="rId51" Type="http://schemas.openxmlformats.org/officeDocument/2006/relationships/customXml" Target="../ink/ink143.xml"/><Relationship Id="rId3" Type="http://schemas.openxmlformats.org/officeDocument/2006/relationships/customXml" Target="../ink/ink119.xml"/><Relationship Id="rId12" Type="http://schemas.openxmlformats.org/officeDocument/2006/relationships/image" Target="../media/image117.png"/><Relationship Id="rId17" Type="http://schemas.openxmlformats.org/officeDocument/2006/relationships/customXml" Target="../ink/ink126.xml"/><Relationship Id="rId25" Type="http://schemas.openxmlformats.org/officeDocument/2006/relationships/customXml" Target="../ink/ink130.xml"/><Relationship Id="rId33" Type="http://schemas.openxmlformats.org/officeDocument/2006/relationships/customXml" Target="../ink/ink134.xml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20" Type="http://schemas.openxmlformats.org/officeDocument/2006/relationships/image" Target="../media/image121.png"/><Relationship Id="rId41" Type="http://schemas.openxmlformats.org/officeDocument/2006/relationships/customXml" Target="../ink/ink138.xml"/><Relationship Id="rId54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5" Type="http://schemas.openxmlformats.org/officeDocument/2006/relationships/customXml" Target="../ink/ink125.xml"/><Relationship Id="rId23" Type="http://schemas.openxmlformats.org/officeDocument/2006/relationships/customXml" Target="../ink/ink129.xml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customXml" Target="../ink/ink14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20.png"/><Relationship Id="rId18" Type="http://schemas.openxmlformats.org/officeDocument/2006/relationships/customXml" Target="../ink/ink154.xml"/><Relationship Id="rId26" Type="http://schemas.openxmlformats.org/officeDocument/2006/relationships/customXml" Target="../ink/ink158.xml"/><Relationship Id="rId3" Type="http://schemas.openxmlformats.org/officeDocument/2006/relationships/image" Target="../media/image2570.png"/><Relationship Id="rId21" Type="http://schemas.openxmlformats.org/officeDocument/2006/relationships/image" Target="../media/image2660.png"/><Relationship Id="rId34" Type="http://schemas.openxmlformats.org/officeDocument/2006/relationships/customXml" Target="../ink/ink162.xml"/><Relationship Id="rId7" Type="http://schemas.openxmlformats.org/officeDocument/2006/relationships/image" Target="../media/image2590.png"/><Relationship Id="rId12" Type="http://schemas.openxmlformats.org/officeDocument/2006/relationships/customXml" Target="../ink/ink151.xml"/><Relationship Id="rId17" Type="http://schemas.openxmlformats.org/officeDocument/2006/relationships/image" Target="../media/image2640.png"/><Relationship Id="rId25" Type="http://schemas.openxmlformats.org/officeDocument/2006/relationships/image" Target="../media/image2680.png"/><Relationship Id="rId33" Type="http://schemas.openxmlformats.org/officeDocument/2006/relationships/image" Target="../media/image2720.png"/><Relationship Id="rId2" Type="http://schemas.openxmlformats.org/officeDocument/2006/relationships/customXml" Target="../ink/ink146.xml"/><Relationship Id="rId16" Type="http://schemas.openxmlformats.org/officeDocument/2006/relationships/customXml" Target="../ink/ink153.xml"/><Relationship Id="rId20" Type="http://schemas.openxmlformats.org/officeDocument/2006/relationships/customXml" Target="../ink/ink155.xml"/><Relationship Id="rId29" Type="http://schemas.openxmlformats.org/officeDocument/2006/relationships/image" Target="../media/image270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8.xml"/><Relationship Id="rId11" Type="http://schemas.openxmlformats.org/officeDocument/2006/relationships/image" Target="../media/image2610.png"/><Relationship Id="rId24" Type="http://schemas.openxmlformats.org/officeDocument/2006/relationships/customXml" Target="../ink/ink157.xml"/><Relationship Id="rId32" Type="http://schemas.openxmlformats.org/officeDocument/2006/relationships/customXml" Target="../ink/ink161.xml"/><Relationship Id="rId5" Type="http://schemas.openxmlformats.org/officeDocument/2006/relationships/image" Target="../media/image2580.png"/><Relationship Id="rId15" Type="http://schemas.openxmlformats.org/officeDocument/2006/relationships/image" Target="../media/image2630.png"/><Relationship Id="rId23" Type="http://schemas.openxmlformats.org/officeDocument/2006/relationships/image" Target="../media/image2670.png"/><Relationship Id="rId28" Type="http://schemas.openxmlformats.org/officeDocument/2006/relationships/customXml" Target="../ink/ink159.xml"/><Relationship Id="rId10" Type="http://schemas.openxmlformats.org/officeDocument/2006/relationships/customXml" Target="../ink/ink150.xml"/><Relationship Id="rId19" Type="http://schemas.openxmlformats.org/officeDocument/2006/relationships/image" Target="../media/image2650.png"/><Relationship Id="rId31" Type="http://schemas.openxmlformats.org/officeDocument/2006/relationships/image" Target="../media/image2710.png"/><Relationship Id="rId4" Type="http://schemas.openxmlformats.org/officeDocument/2006/relationships/customXml" Target="../ink/ink147.xml"/><Relationship Id="rId9" Type="http://schemas.openxmlformats.org/officeDocument/2006/relationships/image" Target="../media/image2600.png"/><Relationship Id="rId14" Type="http://schemas.openxmlformats.org/officeDocument/2006/relationships/customXml" Target="../ink/ink152.xml"/><Relationship Id="rId22" Type="http://schemas.openxmlformats.org/officeDocument/2006/relationships/customXml" Target="../ink/ink156.xml"/><Relationship Id="rId27" Type="http://schemas.openxmlformats.org/officeDocument/2006/relationships/image" Target="../media/image2690.png"/><Relationship Id="rId30" Type="http://schemas.openxmlformats.org/officeDocument/2006/relationships/customXml" Target="../ink/ink160.xml"/><Relationship Id="rId35" Type="http://schemas.openxmlformats.org/officeDocument/2006/relationships/image" Target="../media/image2730.png"/><Relationship Id="rId8" Type="http://schemas.openxmlformats.org/officeDocument/2006/relationships/customXml" Target="../ink/ink14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6.xml"/><Relationship Id="rId13" Type="http://schemas.openxmlformats.org/officeDocument/2006/relationships/image" Target="../media/image2790.png"/><Relationship Id="rId18" Type="http://schemas.openxmlformats.org/officeDocument/2006/relationships/customXml" Target="../ink/ink171.xml"/><Relationship Id="rId26" Type="http://schemas.openxmlformats.org/officeDocument/2006/relationships/customXml" Target="../ink/ink175.xml"/><Relationship Id="rId3" Type="http://schemas.openxmlformats.org/officeDocument/2006/relationships/image" Target="../media/image2740.png"/><Relationship Id="rId21" Type="http://schemas.openxmlformats.org/officeDocument/2006/relationships/image" Target="../media/image2830.png"/><Relationship Id="rId7" Type="http://schemas.openxmlformats.org/officeDocument/2006/relationships/image" Target="../media/image2760.png"/><Relationship Id="rId12" Type="http://schemas.openxmlformats.org/officeDocument/2006/relationships/customXml" Target="../ink/ink168.xml"/><Relationship Id="rId17" Type="http://schemas.openxmlformats.org/officeDocument/2006/relationships/image" Target="../media/image2810.png"/><Relationship Id="rId25" Type="http://schemas.openxmlformats.org/officeDocument/2006/relationships/image" Target="../media/image2850.png"/><Relationship Id="rId2" Type="http://schemas.openxmlformats.org/officeDocument/2006/relationships/customXml" Target="../ink/ink163.xml"/><Relationship Id="rId16" Type="http://schemas.openxmlformats.org/officeDocument/2006/relationships/customXml" Target="../ink/ink170.xml"/><Relationship Id="rId20" Type="http://schemas.openxmlformats.org/officeDocument/2006/relationships/customXml" Target="../ink/ink17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5.xml"/><Relationship Id="rId11" Type="http://schemas.openxmlformats.org/officeDocument/2006/relationships/image" Target="../media/image2780.png"/><Relationship Id="rId24" Type="http://schemas.openxmlformats.org/officeDocument/2006/relationships/customXml" Target="../ink/ink174.xml"/><Relationship Id="rId5" Type="http://schemas.openxmlformats.org/officeDocument/2006/relationships/image" Target="../media/image2750.png"/><Relationship Id="rId15" Type="http://schemas.openxmlformats.org/officeDocument/2006/relationships/image" Target="../media/image2800.png"/><Relationship Id="rId23" Type="http://schemas.openxmlformats.org/officeDocument/2006/relationships/image" Target="../media/image2840.png"/><Relationship Id="rId10" Type="http://schemas.openxmlformats.org/officeDocument/2006/relationships/customXml" Target="../ink/ink167.xml"/><Relationship Id="rId19" Type="http://schemas.openxmlformats.org/officeDocument/2006/relationships/image" Target="../media/image2820.png"/><Relationship Id="rId4" Type="http://schemas.openxmlformats.org/officeDocument/2006/relationships/customXml" Target="../ink/ink164.xml"/><Relationship Id="rId9" Type="http://schemas.openxmlformats.org/officeDocument/2006/relationships/image" Target="../media/image2770.png"/><Relationship Id="rId14" Type="http://schemas.openxmlformats.org/officeDocument/2006/relationships/customXml" Target="../ink/ink169.xml"/><Relationship Id="rId22" Type="http://schemas.openxmlformats.org/officeDocument/2006/relationships/customXml" Target="../ink/ink173.xml"/><Relationship Id="rId27" Type="http://schemas.openxmlformats.org/officeDocument/2006/relationships/image" Target="../media/image28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9.xml"/><Relationship Id="rId13" Type="http://schemas.openxmlformats.org/officeDocument/2006/relationships/image" Target="../media/image292.png"/><Relationship Id="rId18" Type="http://schemas.openxmlformats.org/officeDocument/2006/relationships/customXml" Target="../ink/ink184.xml"/><Relationship Id="rId3" Type="http://schemas.openxmlformats.org/officeDocument/2006/relationships/image" Target="../media/image2870.png"/><Relationship Id="rId7" Type="http://schemas.openxmlformats.org/officeDocument/2006/relationships/image" Target="../media/image2890.png"/><Relationship Id="rId12" Type="http://schemas.openxmlformats.org/officeDocument/2006/relationships/customXml" Target="../ink/ink181.xml"/><Relationship Id="rId17" Type="http://schemas.openxmlformats.org/officeDocument/2006/relationships/image" Target="../media/image550.png"/><Relationship Id="rId2" Type="http://schemas.openxmlformats.org/officeDocument/2006/relationships/customXml" Target="../ink/ink176.xml"/><Relationship Id="rId16" Type="http://schemas.openxmlformats.org/officeDocument/2006/relationships/customXml" Target="../ink/ink1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8.xml"/><Relationship Id="rId11" Type="http://schemas.openxmlformats.org/officeDocument/2006/relationships/image" Target="../media/image2910.png"/><Relationship Id="rId5" Type="http://schemas.openxmlformats.org/officeDocument/2006/relationships/image" Target="../media/image2880.png"/><Relationship Id="rId15" Type="http://schemas.openxmlformats.org/officeDocument/2006/relationships/image" Target="../media/image293.png"/><Relationship Id="rId10" Type="http://schemas.openxmlformats.org/officeDocument/2006/relationships/customXml" Target="../ink/ink180.xml"/><Relationship Id="rId19" Type="http://schemas.openxmlformats.org/officeDocument/2006/relationships/image" Target="../media/image560.png"/><Relationship Id="rId4" Type="http://schemas.openxmlformats.org/officeDocument/2006/relationships/customXml" Target="../ink/ink177.xml"/><Relationship Id="rId9" Type="http://schemas.openxmlformats.org/officeDocument/2006/relationships/image" Target="../media/image290.png"/><Relationship Id="rId14" Type="http://schemas.openxmlformats.org/officeDocument/2006/relationships/customXml" Target="../ink/ink18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8.xml"/><Relationship Id="rId13" Type="http://schemas.openxmlformats.org/officeDocument/2006/relationships/image" Target="../media/image640.png"/><Relationship Id="rId26" Type="http://schemas.openxmlformats.org/officeDocument/2006/relationships/customXml" Target="../ink/ink193.xml"/><Relationship Id="rId3" Type="http://schemas.openxmlformats.org/officeDocument/2006/relationships/image" Target="../media/image570.png"/><Relationship Id="rId34" Type="http://schemas.openxmlformats.org/officeDocument/2006/relationships/customXml" Target="../ink/ink197.xml"/><Relationship Id="rId7" Type="http://schemas.openxmlformats.org/officeDocument/2006/relationships/image" Target="../media/image590.png"/><Relationship Id="rId12" Type="http://schemas.openxmlformats.org/officeDocument/2006/relationships/customXml" Target="../ink/ink190.xml"/><Relationship Id="rId25" Type="http://schemas.openxmlformats.org/officeDocument/2006/relationships/image" Target="../media/image650.png"/><Relationship Id="rId33" Type="http://schemas.openxmlformats.org/officeDocument/2006/relationships/image" Target="../media/image550.png"/><Relationship Id="rId2" Type="http://schemas.openxmlformats.org/officeDocument/2006/relationships/customXml" Target="../ink/ink185.xml"/><Relationship Id="rId29" Type="http://schemas.openxmlformats.org/officeDocument/2006/relationships/image" Target="../media/image67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7.xml"/><Relationship Id="rId11" Type="http://schemas.openxmlformats.org/officeDocument/2006/relationships/image" Target="../media/image630.png"/><Relationship Id="rId24" Type="http://schemas.openxmlformats.org/officeDocument/2006/relationships/customXml" Target="../ink/ink192.xml"/><Relationship Id="rId32" Type="http://schemas.openxmlformats.org/officeDocument/2006/relationships/customXml" Target="../ink/ink196.xml"/><Relationship Id="rId5" Type="http://schemas.openxmlformats.org/officeDocument/2006/relationships/image" Target="../media/image580.png"/><Relationship Id="rId23" Type="http://schemas.openxmlformats.org/officeDocument/2006/relationships/image" Target="../media/image297.png"/><Relationship Id="rId28" Type="http://schemas.openxmlformats.org/officeDocument/2006/relationships/customXml" Target="../ink/ink194.xml"/><Relationship Id="rId10" Type="http://schemas.openxmlformats.org/officeDocument/2006/relationships/customXml" Target="../ink/ink189.xml"/><Relationship Id="rId31" Type="http://schemas.openxmlformats.org/officeDocument/2006/relationships/image" Target="../media/image680.png"/><Relationship Id="rId4" Type="http://schemas.openxmlformats.org/officeDocument/2006/relationships/customXml" Target="../ink/ink186.xml"/><Relationship Id="rId9" Type="http://schemas.openxmlformats.org/officeDocument/2006/relationships/image" Target="../media/image620.png"/><Relationship Id="rId14" Type="http://schemas.openxmlformats.org/officeDocument/2006/relationships/customXml" Target="../ink/ink191.xml"/><Relationship Id="rId27" Type="http://schemas.openxmlformats.org/officeDocument/2006/relationships/image" Target="../media/image660.png"/><Relationship Id="rId30" Type="http://schemas.openxmlformats.org/officeDocument/2006/relationships/customXml" Target="../ink/ink195.xml"/><Relationship Id="rId35" Type="http://schemas.openxmlformats.org/officeDocument/2006/relationships/image" Target="../media/image5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customXml" Target="../ink/ink198.xml"/><Relationship Id="rId4" Type="http://schemas.openxmlformats.org/officeDocument/2006/relationships/image" Target="../media/image2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customXml" Target="../ink/ink204.xml"/><Relationship Id="rId18" Type="http://schemas.openxmlformats.org/officeDocument/2006/relationships/image" Target="../media/image311.png"/><Relationship Id="rId26" Type="http://schemas.openxmlformats.org/officeDocument/2006/relationships/image" Target="../media/image94.png"/><Relationship Id="rId3" Type="http://schemas.openxmlformats.org/officeDocument/2006/relationships/customXml" Target="../ink/ink199.xml"/><Relationship Id="rId21" Type="http://schemas.openxmlformats.org/officeDocument/2006/relationships/customXml" Target="../ink/ink208.xml"/><Relationship Id="rId7" Type="http://schemas.openxmlformats.org/officeDocument/2006/relationships/customXml" Target="../ink/ink201.xml"/><Relationship Id="rId12" Type="http://schemas.openxmlformats.org/officeDocument/2006/relationships/image" Target="../media/image308.png"/><Relationship Id="rId17" Type="http://schemas.openxmlformats.org/officeDocument/2006/relationships/customXml" Target="../ink/ink206.xml"/><Relationship Id="rId25" Type="http://schemas.openxmlformats.org/officeDocument/2006/relationships/customXml" Target="../ink/ink210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0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1" Type="http://schemas.openxmlformats.org/officeDocument/2006/relationships/customXml" Target="../ink/ink203.xml"/><Relationship Id="rId24" Type="http://schemas.openxmlformats.org/officeDocument/2006/relationships/image" Target="../media/image93.png"/><Relationship Id="rId5" Type="http://schemas.openxmlformats.org/officeDocument/2006/relationships/customXml" Target="../ink/ink200.xml"/><Relationship Id="rId15" Type="http://schemas.openxmlformats.org/officeDocument/2006/relationships/customXml" Target="../ink/ink205.xml"/><Relationship Id="rId23" Type="http://schemas.openxmlformats.org/officeDocument/2006/relationships/customXml" Target="../ink/ink209.xml"/><Relationship Id="rId28" Type="http://schemas.openxmlformats.org/officeDocument/2006/relationships/image" Target="../media/image95.png"/><Relationship Id="rId10" Type="http://schemas.openxmlformats.org/officeDocument/2006/relationships/image" Target="../media/image307.png"/><Relationship Id="rId19" Type="http://schemas.openxmlformats.org/officeDocument/2006/relationships/customXml" Target="../ink/ink207.xml"/><Relationship Id="rId4" Type="http://schemas.openxmlformats.org/officeDocument/2006/relationships/image" Target="../media/image304.png"/><Relationship Id="rId9" Type="http://schemas.openxmlformats.org/officeDocument/2006/relationships/customXml" Target="../ink/ink202.xml"/><Relationship Id="rId14" Type="http://schemas.openxmlformats.org/officeDocument/2006/relationships/image" Target="../media/image309.png"/><Relationship Id="rId22" Type="http://schemas.openxmlformats.org/officeDocument/2006/relationships/image" Target="../media/image92.png"/><Relationship Id="rId27" Type="http://schemas.openxmlformats.org/officeDocument/2006/relationships/customXml" Target="../ink/ink2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customXml" Target="../ink/ink217.xml"/><Relationship Id="rId18" Type="http://schemas.openxmlformats.org/officeDocument/2006/relationships/image" Target="../media/image311.png"/><Relationship Id="rId26" Type="http://schemas.openxmlformats.org/officeDocument/2006/relationships/image" Target="../media/image95.png"/><Relationship Id="rId3" Type="http://schemas.openxmlformats.org/officeDocument/2006/relationships/customXml" Target="../ink/ink212.xml"/><Relationship Id="rId21" Type="http://schemas.openxmlformats.org/officeDocument/2006/relationships/customXml" Target="../ink/ink221.xml"/><Relationship Id="rId7" Type="http://schemas.openxmlformats.org/officeDocument/2006/relationships/customXml" Target="../ink/ink214.xml"/><Relationship Id="rId12" Type="http://schemas.openxmlformats.org/officeDocument/2006/relationships/image" Target="../media/image308.png"/><Relationship Id="rId17" Type="http://schemas.openxmlformats.org/officeDocument/2006/relationships/customXml" Target="../ink/ink219.xml"/><Relationship Id="rId25" Type="http://schemas.openxmlformats.org/officeDocument/2006/relationships/customXml" Target="../ink/ink223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0.png"/><Relationship Id="rId20" Type="http://schemas.openxmlformats.org/officeDocument/2006/relationships/image" Target="../media/image92.png"/><Relationship Id="rId29" Type="http://schemas.openxmlformats.org/officeDocument/2006/relationships/customXml" Target="../ink/ink2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1" Type="http://schemas.openxmlformats.org/officeDocument/2006/relationships/customXml" Target="../ink/ink216.xml"/><Relationship Id="rId24" Type="http://schemas.openxmlformats.org/officeDocument/2006/relationships/image" Target="../media/image94.png"/><Relationship Id="rId5" Type="http://schemas.openxmlformats.org/officeDocument/2006/relationships/customXml" Target="../ink/ink213.xml"/><Relationship Id="rId15" Type="http://schemas.openxmlformats.org/officeDocument/2006/relationships/customXml" Target="../ink/ink218.xml"/><Relationship Id="rId23" Type="http://schemas.openxmlformats.org/officeDocument/2006/relationships/customXml" Target="../ink/ink222.xml"/><Relationship Id="rId28" Type="http://schemas.openxmlformats.org/officeDocument/2006/relationships/image" Target="../media/image96.png"/><Relationship Id="rId10" Type="http://schemas.openxmlformats.org/officeDocument/2006/relationships/image" Target="../media/image307.png"/><Relationship Id="rId19" Type="http://schemas.openxmlformats.org/officeDocument/2006/relationships/customXml" Target="../ink/ink220.xml"/><Relationship Id="rId4" Type="http://schemas.openxmlformats.org/officeDocument/2006/relationships/image" Target="../media/image304.png"/><Relationship Id="rId9" Type="http://schemas.openxmlformats.org/officeDocument/2006/relationships/customXml" Target="../ink/ink215.xml"/><Relationship Id="rId14" Type="http://schemas.openxmlformats.org/officeDocument/2006/relationships/image" Target="../media/image309.png"/><Relationship Id="rId22" Type="http://schemas.openxmlformats.org/officeDocument/2006/relationships/image" Target="../media/image93.png"/><Relationship Id="rId27" Type="http://schemas.openxmlformats.org/officeDocument/2006/relationships/customXml" Target="../ink/ink224.xml"/><Relationship Id="rId30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31.xml"/><Relationship Id="rId18" Type="http://schemas.openxmlformats.org/officeDocument/2006/relationships/image" Target="../media/image311.png"/><Relationship Id="rId26" Type="http://schemas.openxmlformats.org/officeDocument/2006/relationships/image" Target="../media/image95.png"/><Relationship Id="rId39" Type="http://schemas.openxmlformats.org/officeDocument/2006/relationships/customXml" Target="../ink/ink244.xml"/><Relationship Id="rId21" Type="http://schemas.openxmlformats.org/officeDocument/2006/relationships/customXml" Target="../ink/ink235.xml"/><Relationship Id="rId34" Type="http://schemas.openxmlformats.org/officeDocument/2006/relationships/image" Target="../media/image99.png"/><Relationship Id="rId42" Type="http://schemas.openxmlformats.org/officeDocument/2006/relationships/image" Target="../media/image103.png"/><Relationship Id="rId47" Type="http://schemas.openxmlformats.org/officeDocument/2006/relationships/customXml" Target="../ink/ink248.xml"/><Relationship Id="rId50" Type="http://schemas.openxmlformats.org/officeDocument/2006/relationships/image" Target="../media/image107.png"/><Relationship Id="rId55" Type="http://schemas.openxmlformats.org/officeDocument/2006/relationships/customXml" Target="../ink/ink252.xml"/><Relationship Id="rId7" Type="http://schemas.openxmlformats.org/officeDocument/2006/relationships/customXml" Target="../ink/ink228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0.png"/><Relationship Id="rId29" Type="http://schemas.openxmlformats.org/officeDocument/2006/relationships/customXml" Target="../ink/ink239.xml"/><Relationship Id="rId11" Type="http://schemas.openxmlformats.org/officeDocument/2006/relationships/customXml" Target="../ink/ink230.xml"/><Relationship Id="rId24" Type="http://schemas.openxmlformats.org/officeDocument/2006/relationships/image" Target="../media/image94.png"/><Relationship Id="rId32" Type="http://schemas.openxmlformats.org/officeDocument/2006/relationships/image" Target="../media/image98.png"/><Relationship Id="rId37" Type="http://schemas.openxmlformats.org/officeDocument/2006/relationships/customXml" Target="../ink/ink243.xml"/><Relationship Id="rId40" Type="http://schemas.openxmlformats.org/officeDocument/2006/relationships/image" Target="../media/image102.png"/><Relationship Id="rId45" Type="http://schemas.openxmlformats.org/officeDocument/2006/relationships/customXml" Target="../ink/ink247.xml"/><Relationship Id="rId53" Type="http://schemas.openxmlformats.org/officeDocument/2006/relationships/customXml" Target="../ink/ink251.xml"/><Relationship Id="rId5" Type="http://schemas.openxmlformats.org/officeDocument/2006/relationships/customXml" Target="../ink/ink227.xml"/><Relationship Id="rId10" Type="http://schemas.openxmlformats.org/officeDocument/2006/relationships/image" Target="../media/image307.png"/><Relationship Id="rId19" Type="http://schemas.openxmlformats.org/officeDocument/2006/relationships/customXml" Target="../ink/ink234.xml"/><Relationship Id="rId31" Type="http://schemas.openxmlformats.org/officeDocument/2006/relationships/customXml" Target="../ink/ink240.xml"/><Relationship Id="rId44" Type="http://schemas.openxmlformats.org/officeDocument/2006/relationships/image" Target="../media/image104.png"/><Relationship Id="rId52" Type="http://schemas.openxmlformats.org/officeDocument/2006/relationships/image" Target="../media/image108.png"/><Relationship Id="rId4" Type="http://schemas.openxmlformats.org/officeDocument/2006/relationships/image" Target="../media/image304.png"/><Relationship Id="rId9" Type="http://schemas.openxmlformats.org/officeDocument/2006/relationships/customXml" Target="../ink/ink229.xml"/><Relationship Id="rId14" Type="http://schemas.openxmlformats.org/officeDocument/2006/relationships/image" Target="../media/image309.png"/><Relationship Id="rId22" Type="http://schemas.openxmlformats.org/officeDocument/2006/relationships/image" Target="../media/image93.png"/><Relationship Id="rId27" Type="http://schemas.openxmlformats.org/officeDocument/2006/relationships/customXml" Target="../ink/ink238.xml"/><Relationship Id="rId30" Type="http://schemas.openxmlformats.org/officeDocument/2006/relationships/image" Target="../media/image97.png"/><Relationship Id="rId35" Type="http://schemas.openxmlformats.org/officeDocument/2006/relationships/customXml" Target="../ink/ink242.xml"/><Relationship Id="rId43" Type="http://schemas.openxmlformats.org/officeDocument/2006/relationships/customXml" Target="../ink/ink246.xml"/><Relationship Id="rId48" Type="http://schemas.openxmlformats.org/officeDocument/2006/relationships/image" Target="../media/image106.png"/><Relationship Id="rId56" Type="http://schemas.openxmlformats.org/officeDocument/2006/relationships/image" Target="../media/image110.png"/><Relationship Id="rId8" Type="http://schemas.openxmlformats.org/officeDocument/2006/relationships/image" Target="../media/image306.png"/><Relationship Id="rId51" Type="http://schemas.openxmlformats.org/officeDocument/2006/relationships/customXml" Target="../ink/ink250.xml"/><Relationship Id="rId3" Type="http://schemas.openxmlformats.org/officeDocument/2006/relationships/customXml" Target="../ink/ink226.xml"/><Relationship Id="rId12" Type="http://schemas.openxmlformats.org/officeDocument/2006/relationships/image" Target="../media/image308.png"/><Relationship Id="rId17" Type="http://schemas.openxmlformats.org/officeDocument/2006/relationships/customXml" Target="../ink/ink233.xml"/><Relationship Id="rId25" Type="http://schemas.openxmlformats.org/officeDocument/2006/relationships/customXml" Target="../ink/ink237.xml"/><Relationship Id="rId33" Type="http://schemas.openxmlformats.org/officeDocument/2006/relationships/customXml" Target="../ink/ink241.xml"/><Relationship Id="rId38" Type="http://schemas.openxmlformats.org/officeDocument/2006/relationships/image" Target="../media/image101.png"/><Relationship Id="rId46" Type="http://schemas.openxmlformats.org/officeDocument/2006/relationships/image" Target="../media/image105.png"/><Relationship Id="rId20" Type="http://schemas.openxmlformats.org/officeDocument/2006/relationships/image" Target="../media/image92.png"/><Relationship Id="rId41" Type="http://schemas.openxmlformats.org/officeDocument/2006/relationships/customXml" Target="../ink/ink245.xml"/><Relationship Id="rId54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5" Type="http://schemas.openxmlformats.org/officeDocument/2006/relationships/customXml" Target="../ink/ink232.xml"/><Relationship Id="rId23" Type="http://schemas.openxmlformats.org/officeDocument/2006/relationships/customXml" Target="../ink/ink236.xml"/><Relationship Id="rId28" Type="http://schemas.openxmlformats.org/officeDocument/2006/relationships/image" Target="../media/image96.png"/><Relationship Id="rId36" Type="http://schemas.openxmlformats.org/officeDocument/2006/relationships/image" Target="../media/image100.png"/><Relationship Id="rId49" Type="http://schemas.openxmlformats.org/officeDocument/2006/relationships/customXml" Target="../ink/ink249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57.xml"/><Relationship Id="rId18" Type="http://schemas.openxmlformats.org/officeDocument/2006/relationships/image" Target="../media/image311.png"/><Relationship Id="rId26" Type="http://schemas.openxmlformats.org/officeDocument/2006/relationships/image" Target="../media/image95.png"/><Relationship Id="rId39" Type="http://schemas.openxmlformats.org/officeDocument/2006/relationships/customXml" Target="../ink/ink269.xml"/><Relationship Id="rId21" Type="http://schemas.openxmlformats.org/officeDocument/2006/relationships/customXml" Target="../ink/ink260.xml"/><Relationship Id="rId34" Type="http://schemas.openxmlformats.org/officeDocument/2006/relationships/image" Target="../media/image100.png"/><Relationship Id="rId42" Type="http://schemas.openxmlformats.org/officeDocument/2006/relationships/image" Target="../media/image104.png"/><Relationship Id="rId47" Type="http://schemas.openxmlformats.org/officeDocument/2006/relationships/customXml" Target="../ink/ink273.xml"/><Relationship Id="rId50" Type="http://schemas.openxmlformats.org/officeDocument/2006/relationships/image" Target="../media/image110.png"/><Relationship Id="rId55" Type="http://schemas.openxmlformats.org/officeDocument/2006/relationships/customXml" Target="../ink/ink277.xml"/><Relationship Id="rId7" Type="http://schemas.openxmlformats.org/officeDocument/2006/relationships/customXml" Target="../ink/ink254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10.png"/><Relationship Id="rId29" Type="http://schemas.openxmlformats.org/officeDocument/2006/relationships/customXml" Target="../ink/ink264.xml"/><Relationship Id="rId11" Type="http://schemas.openxmlformats.org/officeDocument/2006/relationships/customXml" Target="../ink/ink256.xml"/><Relationship Id="rId24" Type="http://schemas.openxmlformats.org/officeDocument/2006/relationships/image" Target="../media/image94.png"/><Relationship Id="rId32" Type="http://schemas.openxmlformats.org/officeDocument/2006/relationships/image" Target="../media/image99.png"/><Relationship Id="rId37" Type="http://schemas.openxmlformats.org/officeDocument/2006/relationships/customXml" Target="../ink/ink268.xml"/><Relationship Id="rId40" Type="http://schemas.openxmlformats.org/officeDocument/2006/relationships/image" Target="../media/image103.png"/><Relationship Id="rId45" Type="http://schemas.openxmlformats.org/officeDocument/2006/relationships/customXml" Target="../ink/ink272.xml"/><Relationship Id="rId53" Type="http://schemas.openxmlformats.org/officeDocument/2006/relationships/customXml" Target="../ink/ink276.xml"/><Relationship Id="rId58" Type="http://schemas.openxmlformats.org/officeDocument/2006/relationships/image" Target="../media/image140.png"/><Relationship Id="rId10" Type="http://schemas.openxmlformats.org/officeDocument/2006/relationships/image" Target="../media/image307.png"/><Relationship Id="rId19" Type="http://schemas.openxmlformats.org/officeDocument/2006/relationships/customXml" Target="../ink/ink259.xml"/><Relationship Id="rId31" Type="http://schemas.openxmlformats.org/officeDocument/2006/relationships/customXml" Target="../ink/ink265.xml"/><Relationship Id="rId44" Type="http://schemas.openxmlformats.org/officeDocument/2006/relationships/image" Target="../media/image105.png"/><Relationship Id="rId52" Type="http://schemas.openxmlformats.org/officeDocument/2006/relationships/image" Target="../media/image111.png"/><Relationship Id="rId60" Type="http://schemas.openxmlformats.org/officeDocument/2006/relationships/image" Target="../media/image141.png"/><Relationship Id="rId9" Type="http://schemas.openxmlformats.org/officeDocument/2006/relationships/customXml" Target="../ink/ink255.xml"/><Relationship Id="rId22" Type="http://schemas.openxmlformats.org/officeDocument/2006/relationships/image" Target="../media/image93.png"/><Relationship Id="rId27" Type="http://schemas.openxmlformats.org/officeDocument/2006/relationships/customXml" Target="../ink/ink263.xml"/><Relationship Id="rId30" Type="http://schemas.openxmlformats.org/officeDocument/2006/relationships/image" Target="../media/image98.png"/><Relationship Id="rId35" Type="http://schemas.openxmlformats.org/officeDocument/2006/relationships/customXml" Target="../ink/ink267.xml"/><Relationship Id="rId43" Type="http://schemas.openxmlformats.org/officeDocument/2006/relationships/customXml" Target="../ink/ink271.xml"/><Relationship Id="rId48" Type="http://schemas.openxmlformats.org/officeDocument/2006/relationships/image" Target="../media/image107.png"/><Relationship Id="rId56" Type="http://schemas.openxmlformats.org/officeDocument/2006/relationships/image" Target="../media/image113.png"/><Relationship Id="rId8" Type="http://schemas.openxmlformats.org/officeDocument/2006/relationships/image" Target="../media/image306.png"/><Relationship Id="rId51" Type="http://schemas.openxmlformats.org/officeDocument/2006/relationships/customXml" Target="../ink/ink275.xml"/><Relationship Id="rId3" Type="http://schemas.openxmlformats.org/officeDocument/2006/relationships/customXml" Target="../ink/ink253.xml"/><Relationship Id="rId12" Type="http://schemas.openxmlformats.org/officeDocument/2006/relationships/image" Target="../media/image308.png"/><Relationship Id="rId17" Type="http://schemas.openxmlformats.org/officeDocument/2006/relationships/customXml" Target="../ink/ink258.xml"/><Relationship Id="rId25" Type="http://schemas.openxmlformats.org/officeDocument/2006/relationships/customXml" Target="../ink/ink262.xml"/><Relationship Id="rId33" Type="http://schemas.openxmlformats.org/officeDocument/2006/relationships/customXml" Target="../ink/ink266.xml"/><Relationship Id="rId38" Type="http://schemas.openxmlformats.org/officeDocument/2006/relationships/image" Target="../media/image102.png"/><Relationship Id="rId46" Type="http://schemas.openxmlformats.org/officeDocument/2006/relationships/image" Target="../media/image106.png"/><Relationship Id="rId59" Type="http://schemas.openxmlformats.org/officeDocument/2006/relationships/customXml" Target="../ink/ink279.xml"/><Relationship Id="rId20" Type="http://schemas.openxmlformats.org/officeDocument/2006/relationships/image" Target="../media/image92.png"/><Relationship Id="rId41" Type="http://schemas.openxmlformats.org/officeDocument/2006/relationships/customXml" Target="../ink/ink270.xml"/><Relationship Id="rId54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23" Type="http://schemas.openxmlformats.org/officeDocument/2006/relationships/customXml" Target="../ink/ink261.xml"/><Relationship Id="rId28" Type="http://schemas.openxmlformats.org/officeDocument/2006/relationships/image" Target="../media/image96.png"/><Relationship Id="rId36" Type="http://schemas.openxmlformats.org/officeDocument/2006/relationships/image" Target="../media/image101.png"/><Relationship Id="rId49" Type="http://schemas.openxmlformats.org/officeDocument/2006/relationships/customXml" Target="../ink/ink274.xml"/><Relationship Id="rId57" Type="http://schemas.openxmlformats.org/officeDocument/2006/relationships/customXml" Target="../ink/ink27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customXml" Target="../ink/ink281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11.png"/><Relationship Id="rId18" Type="http://schemas.openxmlformats.org/officeDocument/2006/relationships/customXml" Target="../ink/ink289.xml"/><Relationship Id="rId26" Type="http://schemas.openxmlformats.org/officeDocument/2006/relationships/customXml" Target="../ink/ink293.xml"/><Relationship Id="rId39" Type="http://schemas.openxmlformats.org/officeDocument/2006/relationships/image" Target="../media/image154.png"/><Relationship Id="rId21" Type="http://schemas.openxmlformats.org/officeDocument/2006/relationships/image" Target="../media/image145.png"/><Relationship Id="rId34" Type="http://schemas.openxmlformats.org/officeDocument/2006/relationships/customXml" Target="../ink/ink297.xml"/><Relationship Id="rId42" Type="http://schemas.openxmlformats.org/officeDocument/2006/relationships/customXml" Target="../ink/ink301.xml"/><Relationship Id="rId47" Type="http://schemas.openxmlformats.org/officeDocument/2006/relationships/image" Target="../media/image158.png"/><Relationship Id="rId50" Type="http://schemas.openxmlformats.org/officeDocument/2006/relationships/customXml" Target="../ink/ink305.xml"/><Relationship Id="rId55" Type="http://schemas.openxmlformats.org/officeDocument/2006/relationships/image" Target="../media/image162.png"/><Relationship Id="rId7" Type="http://schemas.openxmlformats.org/officeDocument/2006/relationships/image" Target="../media/image1380.png"/><Relationship Id="rId2" Type="http://schemas.openxmlformats.org/officeDocument/2006/relationships/image" Target="../media/image19.png"/><Relationship Id="rId16" Type="http://schemas.openxmlformats.org/officeDocument/2006/relationships/customXml" Target="../ink/ink288.xml"/><Relationship Id="rId29" Type="http://schemas.openxmlformats.org/officeDocument/2006/relationships/image" Target="../media/image149.png"/><Relationship Id="rId11" Type="http://schemas.openxmlformats.org/officeDocument/2006/relationships/image" Target="../media/image1400.png"/><Relationship Id="rId24" Type="http://schemas.openxmlformats.org/officeDocument/2006/relationships/customXml" Target="../ink/ink292.xml"/><Relationship Id="rId32" Type="http://schemas.openxmlformats.org/officeDocument/2006/relationships/customXml" Target="../ink/ink296.xml"/><Relationship Id="rId37" Type="http://schemas.openxmlformats.org/officeDocument/2006/relationships/image" Target="../media/image153.png"/><Relationship Id="rId40" Type="http://schemas.openxmlformats.org/officeDocument/2006/relationships/customXml" Target="../ink/ink300.xml"/><Relationship Id="rId45" Type="http://schemas.openxmlformats.org/officeDocument/2006/relationships/image" Target="../media/image157.png"/><Relationship Id="rId53" Type="http://schemas.openxmlformats.org/officeDocument/2006/relationships/image" Target="../media/image161.png"/><Relationship Id="rId58" Type="http://schemas.openxmlformats.org/officeDocument/2006/relationships/customXml" Target="../ink/ink309.xml"/><Relationship Id="rId5" Type="http://schemas.openxmlformats.org/officeDocument/2006/relationships/image" Target="../media/image1370.png"/><Relationship Id="rId61" Type="http://schemas.openxmlformats.org/officeDocument/2006/relationships/customXml" Target="../ink/ink311.xml"/><Relationship Id="rId19" Type="http://schemas.openxmlformats.org/officeDocument/2006/relationships/image" Target="../media/image144.png"/><Relationship Id="rId14" Type="http://schemas.openxmlformats.org/officeDocument/2006/relationships/customXml" Target="../ink/ink287.xml"/><Relationship Id="rId22" Type="http://schemas.openxmlformats.org/officeDocument/2006/relationships/customXml" Target="../ink/ink291.xml"/><Relationship Id="rId27" Type="http://schemas.openxmlformats.org/officeDocument/2006/relationships/image" Target="../media/image148.png"/><Relationship Id="rId30" Type="http://schemas.openxmlformats.org/officeDocument/2006/relationships/customXml" Target="../ink/ink295.xml"/><Relationship Id="rId35" Type="http://schemas.openxmlformats.org/officeDocument/2006/relationships/image" Target="../media/image152.png"/><Relationship Id="rId43" Type="http://schemas.openxmlformats.org/officeDocument/2006/relationships/image" Target="../media/image156.png"/><Relationship Id="rId48" Type="http://schemas.openxmlformats.org/officeDocument/2006/relationships/customXml" Target="../ink/ink304.xml"/><Relationship Id="rId56" Type="http://schemas.openxmlformats.org/officeDocument/2006/relationships/customXml" Target="../ink/ink308.xml"/><Relationship Id="rId8" Type="http://schemas.openxmlformats.org/officeDocument/2006/relationships/customXml" Target="../ink/ink284.xml"/><Relationship Id="rId51" Type="http://schemas.openxmlformats.org/officeDocument/2006/relationships/image" Target="../media/image160.png"/><Relationship Id="rId3" Type="http://schemas.openxmlformats.org/officeDocument/2006/relationships/image" Target="../media/image20.png"/><Relationship Id="rId12" Type="http://schemas.openxmlformats.org/officeDocument/2006/relationships/customXml" Target="../ink/ink286.xml"/><Relationship Id="rId17" Type="http://schemas.openxmlformats.org/officeDocument/2006/relationships/image" Target="../media/image1430.png"/><Relationship Id="rId25" Type="http://schemas.openxmlformats.org/officeDocument/2006/relationships/image" Target="../media/image147.png"/><Relationship Id="rId33" Type="http://schemas.openxmlformats.org/officeDocument/2006/relationships/image" Target="../media/image151.png"/><Relationship Id="rId38" Type="http://schemas.openxmlformats.org/officeDocument/2006/relationships/customXml" Target="../ink/ink299.xml"/><Relationship Id="rId46" Type="http://schemas.openxmlformats.org/officeDocument/2006/relationships/customXml" Target="../ink/ink303.xml"/><Relationship Id="rId59" Type="http://schemas.openxmlformats.org/officeDocument/2006/relationships/image" Target="../media/image164.png"/><Relationship Id="rId20" Type="http://schemas.openxmlformats.org/officeDocument/2006/relationships/customXml" Target="../ink/ink290.xml"/><Relationship Id="rId41" Type="http://schemas.openxmlformats.org/officeDocument/2006/relationships/image" Target="../media/image155.png"/><Relationship Id="rId54" Type="http://schemas.openxmlformats.org/officeDocument/2006/relationships/customXml" Target="../ink/ink30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3.xml"/><Relationship Id="rId15" Type="http://schemas.openxmlformats.org/officeDocument/2006/relationships/image" Target="../media/image1420.png"/><Relationship Id="rId23" Type="http://schemas.openxmlformats.org/officeDocument/2006/relationships/image" Target="../media/image146.png"/><Relationship Id="rId28" Type="http://schemas.openxmlformats.org/officeDocument/2006/relationships/customXml" Target="../ink/ink294.xml"/><Relationship Id="rId36" Type="http://schemas.openxmlformats.org/officeDocument/2006/relationships/customXml" Target="../ink/ink298.xml"/><Relationship Id="rId49" Type="http://schemas.openxmlformats.org/officeDocument/2006/relationships/image" Target="../media/image159.png"/><Relationship Id="rId57" Type="http://schemas.openxmlformats.org/officeDocument/2006/relationships/image" Target="../media/image163.png"/><Relationship Id="rId10" Type="http://schemas.openxmlformats.org/officeDocument/2006/relationships/customXml" Target="../ink/ink285.xml"/><Relationship Id="rId31" Type="http://schemas.openxmlformats.org/officeDocument/2006/relationships/image" Target="../media/image150.png"/><Relationship Id="rId44" Type="http://schemas.openxmlformats.org/officeDocument/2006/relationships/customXml" Target="../ink/ink302.xml"/><Relationship Id="rId52" Type="http://schemas.openxmlformats.org/officeDocument/2006/relationships/customXml" Target="../ink/ink306.xml"/><Relationship Id="rId60" Type="http://schemas.openxmlformats.org/officeDocument/2006/relationships/customXml" Target="../ink/ink310.xml"/><Relationship Id="rId4" Type="http://schemas.openxmlformats.org/officeDocument/2006/relationships/customXml" Target="../ink/ink282.xml"/><Relationship Id="rId9" Type="http://schemas.openxmlformats.org/officeDocument/2006/relationships/image" Target="../media/image1390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319.xml"/><Relationship Id="rId26" Type="http://schemas.openxmlformats.org/officeDocument/2006/relationships/customXml" Target="../ink/ink323.xml"/><Relationship Id="rId39" Type="http://schemas.openxmlformats.org/officeDocument/2006/relationships/image" Target="../media/image184.png"/><Relationship Id="rId21" Type="http://schemas.openxmlformats.org/officeDocument/2006/relationships/image" Target="../media/image175.png"/><Relationship Id="rId34" Type="http://schemas.openxmlformats.org/officeDocument/2006/relationships/customXml" Target="../ink/ink327.xml"/><Relationship Id="rId42" Type="http://schemas.openxmlformats.org/officeDocument/2006/relationships/customXml" Target="../ink/ink331.xml"/><Relationship Id="rId7" Type="http://schemas.openxmlformats.org/officeDocument/2006/relationships/image" Target="../media/image168.png"/><Relationship Id="rId2" Type="http://schemas.openxmlformats.org/officeDocument/2006/relationships/image" Target="../media/image32.png"/><Relationship Id="rId16" Type="http://schemas.openxmlformats.org/officeDocument/2006/relationships/customXml" Target="../ink/ink318.xml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3.xml"/><Relationship Id="rId11" Type="http://schemas.openxmlformats.org/officeDocument/2006/relationships/image" Target="../media/image170.png"/><Relationship Id="rId24" Type="http://schemas.openxmlformats.org/officeDocument/2006/relationships/customXml" Target="../ink/ink322.xml"/><Relationship Id="rId32" Type="http://schemas.openxmlformats.org/officeDocument/2006/relationships/customXml" Target="../ink/ink326.xml"/><Relationship Id="rId37" Type="http://schemas.openxmlformats.org/officeDocument/2006/relationships/image" Target="../media/image183.png"/><Relationship Id="rId40" Type="http://schemas.openxmlformats.org/officeDocument/2006/relationships/customXml" Target="../ink/ink330.xml"/><Relationship Id="rId45" Type="http://schemas.openxmlformats.org/officeDocument/2006/relationships/image" Target="../media/image187.png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324.xml"/><Relationship Id="rId36" Type="http://schemas.openxmlformats.org/officeDocument/2006/relationships/customXml" Target="../ink/ink328.xml"/><Relationship Id="rId10" Type="http://schemas.openxmlformats.org/officeDocument/2006/relationships/customXml" Target="../ink/ink315.xml"/><Relationship Id="rId19" Type="http://schemas.openxmlformats.org/officeDocument/2006/relationships/image" Target="../media/image174.png"/><Relationship Id="rId31" Type="http://schemas.openxmlformats.org/officeDocument/2006/relationships/image" Target="../media/image180.png"/><Relationship Id="rId44" Type="http://schemas.openxmlformats.org/officeDocument/2006/relationships/customXml" Target="../ink/ink332.xml"/><Relationship Id="rId4" Type="http://schemas.openxmlformats.org/officeDocument/2006/relationships/customXml" Target="../ink/ink312.xml"/><Relationship Id="rId9" Type="http://schemas.openxmlformats.org/officeDocument/2006/relationships/image" Target="../media/image169.png"/><Relationship Id="rId14" Type="http://schemas.openxmlformats.org/officeDocument/2006/relationships/customXml" Target="../ink/ink317.xml"/><Relationship Id="rId22" Type="http://schemas.openxmlformats.org/officeDocument/2006/relationships/customXml" Target="../ink/ink321.xml"/><Relationship Id="rId27" Type="http://schemas.openxmlformats.org/officeDocument/2006/relationships/image" Target="../media/image178.png"/><Relationship Id="rId30" Type="http://schemas.openxmlformats.org/officeDocument/2006/relationships/customXml" Target="../ink/ink325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8" Type="http://schemas.openxmlformats.org/officeDocument/2006/relationships/customXml" Target="../ink/ink314.xml"/><Relationship Id="rId3" Type="http://schemas.openxmlformats.org/officeDocument/2006/relationships/image" Target="../media/image33.png"/><Relationship Id="rId12" Type="http://schemas.openxmlformats.org/officeDocument/2006/relationships/customXml" Target="../ink/ink316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329.xml"/><Relationship Id="rId20" Type="http://schemas.openxmlformats.org/officeDocument/2006/relationships/customXml" Target="../ink/ink320.xml"/><Relationship Id="rId41" Type="http://schemas.openxmlformats.org/officeDocument/2006/relationships/image" Target="../media/image18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customXml" Target="../ink/ink338.xml"/><Relationship Id="rId26" Type="http://schemas.openxmlformats.org/officeDocument/2006/relationships/image" Target="../media/image205.png"/><Relationship Id="rId3" Type="http://schemas.openxmlformats.org/officeDocument/2006/relationships/customXml" Target="../ink/ink333.xml"/><Relationship Id="rId21" Type="http://schemas.openxmlformats.org/officeDocument/2006/relationships/customXml" Target="../ink/ink341.xml"/><Relationship Id="rId7" Type="http://schemas.openxmlformats.org/officeDocument/2006/relationships/customXml" Target="../ink/ink335.xml"/><Relationship Id="rId12" Type="http://schemas.openxmlformats.org/officeDocument/2006/relationships/image" Target="../media/image351.png"/><Relationship Id="rId17" Type="http://schemas.openxmlformats.org/officeDocument/2006/relationships/customXml" Target="../ink/ink340.xml"/><Relationship Id="rId25" Type="http://schemas.openxmlformats.org/officeDocument/2006/relationships/customXml" Target="../ink/ink343.xml"/><Relationship Id="rId2" Type="http://schemas.openxmlformats.org/officeDocument/2006/relationships/image" Target="../media/image21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customXml" Target="../ink/ink3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337.xml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5" Type="http://schemas.openxmlformats.org/officeDocument/2006/relationships/customXml" Target="../ink/ink334.xml"/><Relationship Id="rId15" Type="http://schemas.openxmlformats.org/officeDocument/2006/relationships/customXml" Target="../ink/ink339.xml"/><Relationship Id="rId23" Type="http://schemas.openxmlformats.org/officeDocument/2006/relationships/customXml" Target="../ink/ink342.xml"/><Relationship Id="rId28" Type="http://schemas.openxmlformats.org/officeDocument/2006/relationships/image" Target="../media/image206.png"/><Relationship Id="rId10" Type="http://schemas.openxmlformats.org/officeDocument/2006/relationships/image" Target="../media/image197.png"/><Relationship Id="rId31" Type="http://schemas.openxmlformats.org/officeDocument/2006/relationships/customXml" Target="../ink/ink346.xml"/><Relationship Id="rId4" Type="http://schemas.openxmlformats.org/officeDocument/2006/relationships/image" Target="../media/image1311.png"/><Relationship Id="rId9" Type="http://schemas.openxmlformats.org/officeDocument/2006/relationships/customXml" Target="../ink/ink336.xml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customXml" Target="../ink/ink344.xml"/><Relationship Id="rId30" Type="http://schemas.openxmlformats.org/officeDocument/2006/relationships/image" Target="../media/image20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customXml" Target="../ink/ink347.xml"/><Relationship Id="rId7" Type="http://schemas.openxmlformats.org/officeDocument/2006/relationships/customXml" Target="../ink/ink349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customXml" Target="../ink/ink348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customXml" Target="../ink/ink355.xml"/><Relationship Id="rId26" Type="http://schemas.openxmlformats.org/officeDocument/2006/relationships/image" Target="../media/image205.png"/><Relationship Id="rId3" Type="http://schemas.openxmlformats.org/officeDocument/2006/relationships/customXml" Target="../ink/ink350.xml"/><Relationship Id="rId21" Type="http://schemas.openxmlformats.org/officeDocument/2006/relationships/customXml" Target="../ink/ink358.xml"/><Relationship Id="rId7" Type="http://schemas.openxmlformats.org/officeDocument/2006/relationships/customXml" Target="../ink/ink352.xml"/><Relationship Id="rId12" Type="http://schemas.openxmlformats.org/officeDocument/2006/relationships/image" Target="../media/image351.png"/><Relationship Id="rId17" Type="http://schemas.openxmlformats.org/officeDocument/2006/relationships/customXml" Target="../ink/ink357.xml"/><Relationship Id="rId25" Type="http://schemas.openxmlformats.org/officeDocument/2006/relationships/customXml" Target="../ink/ink360.xml"/><Relationship Id="rId2" Type="http://schemas.openxmlformats.org/officeDocument/2006/relationships/image" Target="../media/image21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customXml" Target="../ink/ink3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354.xml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5" Type="http://schemas.openxmlformats.org/officeDocument/2006/relationships/customXml" Target="../ink/ink351.xml"/><Relationship Id="rId15" Type="http://schemas.openxmlformats.org/officeDocument/2006/relationships/customXml" Target="../ink/ink356.xml"/><Relationship Id="rId23" Type="http://schemas.openxmlformats.org/officeDocument/2006/relationships/customXml" Target="../ink/ink359.xml"/><Relationship Id="rId28" Type="http://schemas.openxmlformats.org/officeDocument/2006/relationships/image" Target="../media/image206.png"/><Relationship Id="rId10" Type="http://schemas.openxmlformats.org/officeDocument/2006/relationships/image" Target="../media/image197.png"/><Relationship Id="rId31" Type="http://schemas.openxmlformats.org/officeDocument/2006/relationships/customXml" Target="../ink/ink363.xml"/><Relationship Id="rId4" Type="http://schemas.openxmlformats.org/officeDocument/2006/relationships/image" Target="../media/image1311.png"/><Relationship Id="rId9" Type="http://schemas.openxmlformats.org/officeDocument/2006/relationships/customXml" Target="../ink/ink353.xml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customXml" Target="../ink/ink361.xml"/><Relationship Id="rId30" Type="http://schemas.openxmlformats.org/officeDocument/2006/relationships/image" Target="../media/image207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69.xml"/><Relationship Id="rId18" Type="http://schemas.openxmlformats.org/officeDocument/2006/relationships/customXml" Target="../ink/ink371.xml"/><Relationship Id="rId26" Type="http://schemas.openxmlformats.org/officeDocument/2006/relationships/customXml" Target="../ink/ink375.xml"/><Relationship Id="rId21" Type="http://schemas.openxmlformats.org/officeDocument/2006/relationships/image" Target="../media/image37.png"/><Relationship Id="rId34" Type="http://schemas.openxmlformats.org/officeDocument/2006/relationships/customXml" Target="../ink/ink379.xml"/><Relationship Id="rId7" Type="http://schemas.openxmlformats.org/officeDocument/2006/relationships/customXml" Target="../ink/ink366.xml"/><Relationship Id="rId12" Type="http://schemas.openxmlformats.org/officeDocument/2006/relationships/image" Target="../media/image351.png"/><Relationship Id="rId17" Type="http://schemas.openxmlformats.org/officeDocument/2006/relationships/image" Target="../media/image6.png"/><Relationship Id="rId25" Type="http://schemas.openxmlformats.org/officeDocument/2006/relationships/image" Target="../media/image391.png"/><Relationship Id="rId33" Type="http://schemas.openxmlformats.org/officeDocument/2006/relationships/image" Target="../media/image431.png"/><Relationship Id="rId2" Type="http://schemas.openxmlformats.org/officeDocument/2006/relationships/customXml" Target="../ink/ink364.xml"/><Relationship Id="rId16" Type="http://schemas.openxmlformats.org/officeDocument/2006/relationships/image" Target="../media/image200.png"/><Relationship Id="rId20" Type="http://schemas.openxmlformats.org/officeDocument/2006/relationships/customXml" Target="../ink/ink372.xml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368.xml"/><Relationship Id="rId24" Type="http://schemas.openxmlformats.org/officeDocument/2006/relationships/customXml" Target="../ink/ink374.xml"/><Relationship Id="rId32" Type="http://schemas.openxmlformats.org/officeDocument/2006/relationships/customXml" Target="../ink/ink378.xml"/><Relationship Id="rId5" Type="http://schemas.openxmlformats.org/officeDocument/2006/relationships/customXml" Target="../ink/ink365.xml"/><Relationship Id="rId15" Type="http://schemas.openxmlformats.org/officeDocument/2006/relationships/customXml" Target="../ink/ink370.xml"/><Relationship Id="rId23" Type="http://schemas.openxmlformats.org/officeDocument/2006/relationships/image" Target="../media/image381.png"/><Relationship Id="rId28" Type="http://schemas.openxmlformats.org/officeDocument/2006/relationships/customXml" Target="../ink/ink376.xml"/><Relationship Id="rId10" Type="http://schemas.openxmlformats.org/officeDocument/2006/relationships/image" Target="../media/image197.png"/><Relationship Id="rId19" Type="http://schemas.openxmlformats.org/officeDocument/2006/relationships/image" Target="../media/image361.png"/><Relationship Id="rId31" Type="http://schemas.openxmlformats.org/officeDocument/2006/relationships/image" Target="../media/image42.png"/><Relationship Id="rId4" Type="http://schemas.openxmlformats.org/officeDocument/2006/relationships/image" Target="../media/image1311.png"/><Relationship Id="rId9" Type="http://schemas.openxmlformats.org/officeDocument/2006/relationships/customXml" Target="../ink/ink367.xml"/><Relationship Id="rId14" Type="http://schemas.openxmlformats.org/officeDocument/2006/relationships/image" Target="../media/image199.png"/><Relationship Id="rId22" Type="http://schemas.openxmlformats.org/officeDocument/2006/relationships/customXml" Target="../ink/ink373.xml"/><Relationship Id="rId27" Type="http://schemas.openxmlformats.org/officeDocument/2006/relationships/image" Target="../media/image401.png"/><Relationship Id="rId30" Type="http://schemas.openxmlformats.org/officeDocument/2006/relationships/customXml" Target="../ink/ink377.xml"/><Relationship Id="rId35" Type="http://schemas.openxmlformats.org/officeDocument/2006/relationships/image" Target="../media/image441.png"/><Relationship Id="rId8" Type="http://schemas.openxmlformats.org/officeDocument/2006/relationships/image" Target="../media/image3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387.xml"/><Relationship Id="rId26" Type="http://schemas.openxmlformats.org/officeDocument/2006/relationships/customXml" Target="../ink/ink391.xml"/><Relationship Id="rId39" Type="http://schemas.openxmlformats.org/officeDocument/2006/relationships/image" Target="../media/image184.png"/><Relationship Id="rId21" Type="http://schemas.openxmlformats.org/officeDocument/2006/relationships/image" Target="../media/image175.png"/><Relationship Id="rId34" Type="http://schemas.openxmlformats.org/officeDocument/2006/relationships/customXml" Target="../ink/ink395.xml"/><Relationship Id="rId42" Type="http://schemas.openxmlformats.org/officeDocument/2006/relationships/customXml" Target="../ink/ink399.xml"/><Relationship Id="rId7" Type="http://schemas.openxmlformats.org/officeDocument/2006/relationships/image" Target="../media/image168.png"/><Relationship Id="rId2" Type="http://schemas.openxmlformats.org/officeDocument/2006/relationships/image" Target="../media/image32.png"/><Relationship Id="rId16" Type="http://schemas.openxmlformats.org/officeDocument/2006/relationships/customXml" Target="../ink/ink386.xml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81.xml"/><Relationship Id="rId11" Type="http://schemas.openxmlformats.org/officeDocument/2006/relationships/image" Target="../media/image170.png"/><Relationship Id="rId24" Type="http://schemas.openxmlformats.org/officeDocument/2006/relationships/customXml" Target="../ink/ink390.xml"/><Relationship Id="rId32" Type="http://schemas.openxmlformats.org/officeDocument/2006/relationships/customXml" Target="../ink/ink394.xml"/><Relationship Id="rId37" Type="http://schemas.openxmlformats.org/officeDocument/2006/relationships/image" Target="../media/image183.png"/><Relationship Id="rId40" Type="http://schemas.openxmlformats.org/officeDocument/2006/relationships/customXml" Target="../ink/ink398.xml"/><Relationship Id="rId45" Type="http://schemas.openxmlformats.org/officeDocument/2006/relationships/image" Target="../media/image187.png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392.xml"/><Relationship Id="rId36" Type="http://schemas.openxmlformats.org/officeDocument/2006/relationships/customXml" Target="../ink/ink396.xml"/><Relationship Id="rId10" Type="http://schemas.openxmlformats.org/officeDocument/2006/relationships/customXml" Target="../ink/ink383.xml"/><Relationship Id="rId19" Type="http://schemas.openxmlformats.org/officeDocument/2006/relationships/image" Target="../media/image174.png"/><Relationship Id="rId31" Type="http://schemas.openxmlformats.org/officeDocument/2006/relationships/image" Target="../media/image180.png"/><Relationship Id="rId44" Type="http://schemas.openxmlformats.org/officeDocument/2006/relationships/customXml" Target="../ink/ink400.xml"/><Relationship Id="rId4" Type="http://schemas.openxmlformats.org/officeDocument/2006/relationships/customXml" Target="../ink/ink380.xml"/><Relationship Id="rId9" Type="http://schemas.openxmlformats.org/officeDocument/2006/relationships/image" Target="../media/image169.png"/><Relationship Id="rId14" Type="http://schemas.openxmlformats.org/officeDocument/2006/relationships/customXml" Target="../ink/ink385.xml"/><Relationship Id="rId22" Type="http://schemas.openxmlformats.org/officeDocument/2006/relationships/customXml" Target="../ink/ink389.xml"/><Relationship Id="rId27" Type="http://schemas.openxmlformats.org/officeDocument/2006/relationships/image" Target="../media/image178.png"/><Relationship Id="rId30" Type="http://schemas.openxmlformats.org/officeDocument/2006/relationships/customXml" Target="../ink/ink393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8" Type="http://schemas.openxmlformats.org/officeDocument/2006/relationships/customXml" Target="../ink/ink382.xml"/><Relationship Id="rId3" Type="http://schemas.openxmlformats.org/officeDocument/2006/relationships/image" Target="../media/image33.png"/><Relationship Id="rId12" Type="http://schemas.openxmlformats.org/officeDocument/2006/relationships/customXml" Target="../ink/ink384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397.xml"/><Relationship Id="rId20" Type="http://schemas.openxmlformats.org/officeDocument/2006/relationships/customXml" Target="../ink/ink388.xml"/><Relationship Id="rId41" Type="http://schemas.openxmlformats.org/officeDocument/2006/relationships/image" Target="../media/image1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406.xml"/><Relationship Id="rId18" Type="http://schemas.openxmlformats.org/officeDocument/2006/relationships/image" Target="../media/image54.png"/><Relationship Id="rId3" Type="http://schemas.openxmlformats.org/officeDocument/2006/relationships/customXml" Target="../ink/ink401.xml"/><Relationship Id="rId7" Type="http://schemas.openxmlformats.org/officeDocument/2006/relationships/customXml" Target="../ink/ink403.xml"/><Relationship Id="rId12" Type="http://schemas.openxmlformats.org/officeDocument/2006/relationships/image" Target="../media/image510.png"/><Relationship Id="rId17" Type="http://schemas.openxmlformats.org/officeDocument/2006/relationships/customXml" Target="../ink/ink408.xml"/><Relationship Id="rId2" Type="http://schemas.openxmlformats.org/officeDocument/2006/relationships/image" Target="../media/image6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11" Type="http://schemas.openxmlformats.org/officeDocument/2006/relationships/customXml" Target="../ink/ink405.xml"/><Relationship Id="rId5" Type="http://schemas.openxmlformats.org/officeDocument/2006/relationships/customXml" Target="../ink/ink402.xml"/><Relationship Id="rId15" Type="http://schemas.openxmlformats.org/officeDocument/2006/relationships/customXml" Target="../ink/ink407.xml"/><Relationship Id="rId10" Type="http://schemas.openxmlformats.org/officeDocument/2006/relationships/image" Target="../media/image500.png"/><Relationship Id="rId4" Type="http://schemas.openxmlformats.org/officeDocument/2006/relationships/image" Target="../media/image47.png"/><Relationship Id="rId9" Type="http://schemas.openxmlformats.org/officeDocument/2006/relationships/customXml" Target="../ink/ink404.xml"/><Relationship Id="rId14" Type="http://schemas.openxmlformats.org/officeDocument/2006/relationships/image" Target="../media/image5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414.xml"/><Relationship Id="rId18" Type="http://schemas.openxmlformats.org/officeDocument/2006/relationships/image" Target="../media/image54.png"/><Relationship Id="rId3" Type="http://schemas.openxmlformats.org/officeDocument/2006/relationships/customXml" Target="../ink/ink409.xml"/><Relationship Id="rId7" Type="http://schemas.openxmlformats.org/officeDocument/2006/relationships/customXml" Target="../ink/ink411.xml"/><Relationship Id="rId12" Type="http://schemas.openxmlformats.org/officeDocument/2006/relationships/image" Target="../media/image510.png"/><Relationship Id="rId17" Type="http://schemas.openxmlformats.org/officeDocument/2006/relationships/customXml" Target="../ink/ink416.xml"/><Relationship Id="rId2" Type="http://schemas.openxmlformats.org/officeDocument/2006/relationships/image" Target="../media/image6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11" Type="http://schemas.openxmlformats.org/officeDocument/2006/relationships/customXml" Target="../ink/ink413.xml"/><Relationship Id="rId5" Type="http://schemas.openxmlformats.org/officeDocument/2006/relationships/customXml" Target="../ink/ink410.xml"/><Relationship Id="rId15" Type="http://schemas.openxmlformats.org/officeDocument/2006/relationships/customXml" Target="../ink/ink415.xml"/><Relationship Id="rId10" Type="http://schemas.openxmlformats.org/officeDocument/2006/relationships/image" Target="../media/image500.png"/><Relationship Id="rId4" Type="http://schemas.openxmlformats.org/officeDocument/2006/relationships/image" Target="../media/image47.png"/><Relationship Id="rId9" Type="http://schemas.openxmlformats.org/officeDocument/2006/relationships/customXml" Target="../ink/ink412.xml"/><Relationship Id="rId14" Type="http://schemas.openxmlformats.org/officeDocument/2006/relationships/image" Target="../media/image5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6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6.xml"/><Relationship Id="rId4" Type="http://schemas.openxmlformats.org/officeDocument/2006/relationships/customXml" Target="../ink/ink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23.xml"/><Relationship Id="rId18" Type="http://schemas.openxmlformats.org/officeDocument/2006/relationships/image" Target="../media/image61.png"/><Relationship Id="rId26" Type="http://schemas.openxmlformats.org/officeDocument/2006/relationships/image" Target="../media/image65.png"/><Relationship Id="rId39" Type="http://schemas.openxmlformats.org/officeDocument/2006/relationships/customXml" Target="../ink/ink436.xml"/><Relationship Id="rId21" Type="http://schemas.openxmlformats.org/officeDocument/2006/relationships/customXml" Target="../ink/ink427.xml"/><Relationship Id="rId34" Type="http://schemas.openxmlformats.org/officeDocument/2006/relationships/image" Target="../media/image69.png"/><Relationship Id="rId7" Type="http://schemas.openxmlformats.org/officeDocument/2006/relationships/customXml" Target="../ink/ink420.xml"/><Relationship Id="rId12" Type="http://schemas.openxmlformats.org/officeDocument/2006/relationships/image" Target="../media/image58.png"/><Relationship Id="rId17" Type="http://schemas.openxmlformats.org/officeDocument/2006/relationships/customXml" Target="../ink/ink425.xml"/><Relationship Id="rId25" Type="http://schemas.openxmlformats.org/officeDocument/2006/relationships/customXml" Target="../ink/ink429.xml"/><Relationship Id="rId33" Type="http://schemas.openxmlformats.org/officeDocument/2006/relationships/customXml" Target="../ink/ink433.xml"/><Relationship Id="rId38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0.png"/><Relationship Id="rId20" Type="http://schemas.openxmlformats.org/officeDocument/2006/relationships/image" Target="../media/image62.png"/><Relationship Id="rId29" Type="http://schemas.openxmlformats.org/officeDocument/2006/relationships/customXml" Target="../ink/ink4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customXml" Target="../ink/ink422.xml"/><Relationship Id="rId24" Type="http://schemas.openxmlformats.org/officeDocument/2006/relationships/image" Target="../media/image64.png"/><Relationship Id="rId32" Type="http://schemas.openxmlformats.org/officeDocument/2006/relationships/image" Target="../media/image68.png"/><Relationship Id="rId37" Type="http://schemas.openxmlformats.org/officeDocument/2006/relationships/customXml" Target="../ink/ink435.xml"/><Relationship Id="rId40" Type="http://schemas.openxmlformats.org/officeDocument/2006/relationships/image" Target="../media/image72.png"/><Relationship Id="rId5" Type="http://schemas.openxmlformats.org/officeDocument/2006/relationships/customXml" Target="../ink/ink419.xml"/><Relationship Id="rId15" Type="http://schemas.openxmlformats.org/officeDocument/2006/relationships/customXml" Target="../ink/ink424.xml"/><Relationship Id="rId23" Type="http://schemas.openxmlformats.org/officeDocument/2006/relationships/customXml" Target="../ink/ink428.xml"/><Relationship Id="rId28" Type="http://schemas.openxmlformats.org/officeDocument/2006/relationships/image" Target="../media/image66.png"/><Relationship Id="rId36" Type="http://schemas.openxmlformats.org/officeDocument/2006/relationships/image" Target="../media/image70.png"/><Relationship Id="rId10" Type="http://schemas.openxmlformats.org/officeDocument/2006/relationships/image" Target="../media/image57.png"/><Relationship Id="rId19" Type="http://schemas.openxmlformats.org/officeDocument/2006/relationships/customXml" Target="../ink/ink426.xml"/><Relationship Id="rId31" Type="http://schemas.openxmlformats.org/officeDocument/2006/relationships/customXml" Target="../ink/ink432.xml"/><Relationship Id="rId4" Type="http://schemas.openxmlformats.org/officeDocument/2006/relationships/image" Target="../media/image52.png"/><Relationship Id="rId9" Type="http://schemas.openxmlformats.org/officeDocument/2006/relationships/customXml" Target="../ink/ink421.xml"/><Relationship Id="rId14" Type="http://schemas.openxmlformats.org/officeDocument/2006/relationships/image" Target="../media/image59.png"/><Relationship Id="rId22" Type="http://schemas.openxmlformats.org/officeDocument/2006/relationships/image" Target="../media/image63.png"/><Relationship Id="rId27" Type="http://schemas.openxmlformats.org/officeDocument/2006/relationships/customXml" Target="../ink/ink430.xml"/><Relationship Id="rId30" Type="http://schemas.openxmlformats.org/officeDocument/2006/relationships/image" Target="../media/image67.png"/><Relationship Id="rId35" Type="http://schemas.openxmlformats.org/officeDocument/2006/relationships/customXml" Target="../ink/ink434.xml"/><Relationship Id="rId8" Type="http://schemas.openxmlformats.org/officeDocument/2006/relationships/image" Target="../media/image56.png"/><Relationship Id="rId3" Type="http://schemas.openxmlformats.org/officeDocument/2006/relationships/customXml" Target="../ink/ink4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ethjuarez/DeepLearningWithPyTorch" TargetMode="External"/><Relationship Id="rId3" Type="http://schemas.openxmlformats.org/officeDocument/2006/relationships/hyperlink" Target="https://aka.ms/aidevdocs" TargetMode="External"/><Relationship Id="rId7" Type="http://schemas.openxmlformats.org/officeDocument/2006/relationships/hyperlink" Target="https://aka.ms/batchaidoc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dlvmdocs" TargetMode="External"/><Relationship Id="rId5" Type="http://schemas.openxmlformats.org/officeDocument/2006/relationships/hyperlink" Target="https://aka.ms/azuremldocs" TargetMode="External"/><Relationship Id="rId4" Type="http://schemas.openxmlformats.org/officeDocument/2006/relationships/hyperlink" Target="https://aka.ms/cogsvcs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customXml" Target="../ink/ink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.xml"/><Relationship Id="rId5" Type="http://schemas.openxmlformats.org/officeDocument/2006/relationships/image" Target="../media/image55.png"/><Relationship Id="rId10" Type="http://schemas.openxmlformats.org/officeDocument/2006/relationships/image" Target="../media/image5.png"/><Relationship Id="rId4" Type="http://schemas.openxmlformats.org/officeDocument/2006/relationships/customXml" Target="../ink/ink10.xml"/><Relationship Id="rId9" Type="http://schemas.openxmlformats.org/officeDocument/2006/relationships/customXml" Target="../ink/ink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AF24-BDFC-4107-B54D-F69D86ECC8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with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0E76B-6556-4E3D-A245-AC08D78D2A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Seth Juarez</a:t>
            </a:r>
          </a:p>
          <a:p>
            <a:r>
              <a:rPr lang="en-US" dirty="0"/>
              <a:t>@</a:t>
            </a:r>
            <a:r>
              <a:rPr lang="en-US" dirty="0" err="1"/>
              <a:t>sethjuarez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2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F8B30D1-CC33-405B-9C4B-44DF9580F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25" t="29393"/>
          <a:stretch/>
        </p:blipFill>
        <p:spPr>
          <a:xfrm>
            <a:off x="993817" y="2354400"/>
            <a:ext cx="10204365" cy="190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72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86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D52DDC7-A1E2-4B06-9009-BD2023D1F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3162" y="485775"/>
            <a:ext cx="73056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77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ecker, object&#10;&#10;Description generated with very high confidence">
            <a:extLst>
              <a:ext uri="{FF2B5EF4-FFF2-40B4-BE49-F238E27FC236}">
                <a16:creationId xmlns:a16="http://schemas.microsoft.com/office/drawing/2014/main" id="{8F2C4717-7421-49D4-9B28-D7569C95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" y="44725"/>
            <a:ext cx="11501667" cy="3848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00558-E6AB-4682-99B2-D62C8872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2" y="819926"/>
            <a:ext cx="5241798" cy="8274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14:cNvPr>
              <p14:cNvContentPartPr/>
              <p14:nvPr/>
            </p14:nvContentPartPr>
            <p14:xfrm>
              <a:off x="4362792" y="3206260"/>
              <a:ext cx="1670760" cy="197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0138" y="3143260"/>
                <a:ext cx="1796427" cy="20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921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9575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8617A87-C031-4FFC-9386-A831C97E9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95" y="1012768"/>
            <a:ext cx="10976811" cy="48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99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72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9F8D617-2CBD-4E14-9972-06B8A30DE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 -1]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D4A3A6-90D4-4C0C-BD3B-223957A5D42A}"/>
              </a:ext>
            </a:extLst>
          </p:cNvPr>
          <p:cNvSpPr txBox="1"/>
          <p:nvPr/>
        </p:nvSpPr>
        <p:spPr>
          <a:xfrm>
            <a:off x="11648662" y="6491683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236</a:t>
            </a:r>
          </a:p>
        </p:txBody>
      </p:sp>
    </p:spTree>
    <p:extLst>
      <p:ext uri="{BB962C8B-B14F-4D97-AF65-F5344CB8AC3E}">
        <p14:creationId xmlns:p14="http://schemas.microsoft.com/office/powerpoint/2010/main" val="1766193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28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7E39B2-42A5-4BC4-9592-2E9CCA6BB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-1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ECDE5-2BF9-48A6-B07A-79AF7D5CE5BC}"/>
              </a:ext>
            </a:extLst>
          </p:cNvPr>
          <p:cNvSpPr txBox="1"/>
          <p:nvPr/>
        </p:nvSpPr>
        <p:spPr>
          <a:xfrm>
            <a:off x="11499575" y="6477533"/>
            <a:ext cx="6155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-234</a:t>
            </a:r>
          </a:p>
        </p:txBody>
      </p:sp>
    </p:spTree>
    <p:extLst>
      <p:ext uri="{BB962C8B-B14F-4D97-AF65-F5344CB8AC3E}">
        <p14:creationId xmlns:p14="http://schemas.microsoft.com/office/powerpoint/2010/main" val="3409168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0CCA60-19DA-488F-8DAC-AD04CF88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81" y="376888"/>
            <a:ext cx="4259882" cy="3190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6B36D0-8AC7-4815-9FBC-2ABA67535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149" y="2729474"/>
            <a:ext cx="2730241" cy="2543144"/>
          </a:xfrm>
          <a:prstGeom prst="rect">
            <a:avLst/>
          </a:prstGeom>
        </p:spPr>
      </p:pic>
      <p:pic>
        <p:nvPicPr>
          <p:cNvPr id="10" name="Picture 2" descr="C:\Users\Seth\Desktop\clippy.png">
            <a:extLst>
              <a:ext uri="{FF2B5EF4-FFF2-40B4-BE49-F238E27FC236}">
                <a16:creationId xmlns:a16="http://schemas.microsoft.com/office/drawing/2014/main" id="{4C45080D-AAB6-43BC-8F85-218B72AE7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278" y="4490326"/>
            <a:ext cx="2286000" cy="213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69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237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14:cNvPr>
              <p14:cNvContentPartPr/>
              <p14:nvPr/>
            </p14:nvContentPartPr>
            <p14:xfrm>
              <a:off x="2947378" y="5314477"/>
              <a:ext cx="376560" cy="415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29378" y="5296461"/>
                <a:ext cx="412200" cy="451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14:cNvPr>
              <p14:cNvContentPartPr/>
              <p14:nvPr/>
            </p14:nvContentPartPr>
            <p14:xfrm>
              <a:off x="3531659" y="2445997"/>
              <a:ext cx="2854028" cy="333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13659" y="2427995"/>
                <a:ext cx="2889667" cy="3367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14:cNvPr>
              <p14:cNvContentPartPr/>
              <p14:nvPr/>
            </p14:nvContentPartPr>
            <p14:xfrm>
              <a:off x="7719538" y="5318797"/>
              <a:ext cx="242280" cy="20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01511" y="5300829"/>
                <a:ext cx="277973" cy="240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14:cNvPr>
              <p14:cNvContentPartPr/>
              <p14:nvPr/>
            </p14:nvContentPartPr>
            <p14:xfrm>
              <a:off x="9334858" y="5365237"/>
              <a:ext cx="18720" cy="164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316858" y="5347237"/>
                <a:ext cx="543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14:cNvPr>
              <p14:cNvContentPartPr/>
              <p14:nvPr/>
            </p14:nvContentPartPr>
            <p14:xfrm>
              <a:off x="9248818" y="5113237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230818" y="50952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14:cNvPr>
              <p14:cNvContentPartPr/>
              <p14:nvPr/>
            </p14:nvContentPartPr>
            <p14:xfrm>
              <a:off x="9593698" y="5286397"/>
              <a:ext cx="181080" cy="254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575734" y="5268371"/>
                <a:ext cx="216649" cy="289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14:cNvPr>
              <p14:cNvContentPartPr/>
              <p14:nvPr/>
            </p14:nvContentPartPr>
            <p14:xfrm>
              <a:off x="10589098" y="5202517"/>
              <a:ext cx="45360" cy="252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571098" y="5184517"/>
                <a:ext cx="81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14:cNvPr>
              <p14:cNvContentPartPr/>
              <p14:nvPr/>
            </p14:nvContentPartPr>
            <p14:xfrm>
              <a:off x="10526098" y="5113237"/>
              <a:ext cx="6840" cy="3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508098" y="5095237"/>
                <a:ext cx="424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14:cNvPr>
              <p14:cNvContentPartPr/>
              <p14:nvPr/>
            </p14:nvContentPartPr>
            <p14:xfrm>
              <a:off x="10909498" y="5249677"/>
              <a:ext cx="117360" cy="133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891498" y="5231677"/>
                <a:ext cx="153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14:cNvPr>
              <p14:cNvContentPartPr/>
              <p14:nvPr/>
            </p14:nvContentPartPr>
            <p14:xfrm>
              <a:off x="11236378" y="5212957"/>
              <a:ext cx="326160" cy="188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218378" y="5194991"/>
                <a:ext cx="361800" cy="224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14:cNvPr>
              <p14:cNvContentPartPr/>
              <p14:nvPr/>
            </p14:nvContentPartPr>
            <p14:xfrm>
              <a:off x="9958378" y="4950157"/>
              <a:ext cx="408960" cy="391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940378" y="4932157"/>
                <a:ext cx="4446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14:cNvPr>
              <p14:cNvContentPartPr/>
              <p14:nvPr/>
            </p14:nvContentPartPr>
            <p14:xfrm>
              <a:off x="8150458" y="4469557"/>
              <a:ext cx="890640" cy="1139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32458" y="4451557"/>
                <a:ext cx="926280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14:cNvPr>
              <p14:cNvContentPartPr/>
              <p14:nvPr/>
            </p14:nvContentPartPr>
            <p14:xfrm>
              <a:off x="7125898" y="5360197"/>
              <a:ext cx="382680" cy="571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107898" y="5342197"/>
                <a:ext cx="418320" cy="6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43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14:cNvPr>
              <p14:cNvContentPartPr/>
              <p14:nvPr/>
            </p14:nvContentPartPr>
            <p14:xfrm>
              <a:off x="854244" y="546529"/>
              <a:ext cx="1989720" cy="1953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244" y="510889"/>
                <a:ext cx="2061360" cy="20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14:cNvPr>
              <p14:cNvContentPartPr/>
              <p14:nvPr/>
            </p14:nvContentPartPr>
            <p14:xfrm>
              <a:off x="9536364" y="1832449"/>
              <a:ext cx="367200" cy="544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0364" y="1796809"/>
                <a:ext cx="43884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14:cNvPr>
              <p14:cNvContentPartPr/>
              <p14:nvPr/>
            </p14:nvContentPartPr>
            <p14:xfrm>
              <a:off x="10162044" y="1359769"/>
              <a:ext cx="135720" cy="1060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26404" y="1324129"/>
                <a:ext cx="207360" cy="11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14:cNvPr>
              <p14:cNvContentPartPr/>
              <p14:nvPr/>
            </p14:nvContentPartPr>
            <p14:xfrm>
              <a:off x="10589724" y="1291729"/>
              <a:ext cx="141840" cy="1173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54084" y="1256089"/>
                <a:ext cx="213480" cy="12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14:cNvPr>
              <p14:cNvContentPartPr/>
              <p14:nvPr/>
            </p14:nvContentPartPr>
            <p14:xfrm>
              <a:off x="7357644" y="1309369"/>
              <a:ext cx="1655280" cy="12938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22004" y="1273729"/>
                <a:ext cx="1726920" cy="13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14:cNvPr>
              <p14:cNvContentPartPr/>
              <p14:nvPr/>
            </p14:nvContentPartPr>
            <p14:xfrm>
              <a:off x="5643324" y="1539409"/>
              <a:ext cx="1302840" cy="7866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07684" y="1503769"/>
                <a:ext cx="1374480" cy="85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14:cNvPr>
              <p14:cNvContentPartPr/>
              <p14:nvPr/>
            </p14:nvContentPartPr>
            <p14:xfrm>
              <a:off x="3818124" y="1162489"/>
              <a:ext cx="850320" cy="1025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82484" y="1126489"/>
                <a:ext cx="921960" cy="10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14:cNvPr>
              <p14:cNvContentPartPr/>
              <p14:nvPr/>
            </p14:nvContentPartPr>
            <p14:xfrm>
              <a:off x="1646964" y="2989849"/>
              <a:ext cx="1969560" cy="12776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11324" y="2954209"/>
                <a:ext cx="2041200" cy="13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14:cNvPr>
              <p14:cNvContentPartPr/>
              <p14:nvPr/>
            </p14:nvContentPartPr>
            <p14:xfrm>
              <a:off x="4497804" y="3010729"/>
              <a:ext cx="1540080" cy="18266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61804" y="2974729"/>
                <a:ext cx="1611720" cy="18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14:cNvPr>
              <p14:cNvContentPartPr/>
              <p14:nvPr/>
            </p14:nvContentPartPr>
            <p14:xfrm>
              <a:off x="6548724" y="3038089"/>
              <a:ext cx="43200" cy="430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12724" y="3002089"/>
                <a:ext cx="11484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14:cNvPr>
              <p14:cNvContentPartPr/>
              <p14:nvPr/>
            </p14:nvContentPartPr>
            <p14:xfrm>
              <a:off x="6770484" y="4102609"/>
              <a:ext cx="234360" cy="435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34844" y="4066969"/>
                <a:ext cx="30600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14:cNvPr>
              <p14:cNvContentPartPr/>
              <p14:nvPr/>
            </p14:nvContentPartPr>
            <p14:xfrm>
              <a:off x="7802604" y="3865009"/>
              <a:ext cx="144720" cy="528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66964" y="3829369"/>
                <a:ext cx="2163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14:cNvPr>
              <p14:cNvContentPartPr/>
              <p14:nvPr/>
            </p14:nvContentPartPr>
            <p14:xfrm>
              <a:off x="10752804" y="3291529"/>
              <a:ext cx="222120" cy="6472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717164" y="3255889"/>
                <a:ext cx="29376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14:cNvPr>
              <p14:cNvContentPartPr/>
              <p14:nvPr/>
            </p14:nvContentPartPr>
            <p14:xfrm>
              <a:off x="10873764" y="4216369"/>
              <a:ext cx="51840" cy="532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37764" y="4180369"/>
                <a:ext cx="1234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14:cNvPr>
              <p14:cNvContentPartPr/>
              <p14:nvPr/>
            </p14:nvContentPartPr>
            <p14:xfrm>
              <a:off x="11159244" y="3224209"/>
              <a:ext cx="251280" cy="5180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123604" y="3188209"/>
                <a:ext cx="32292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14:cNvPr>
              <p14:cNvContentPartPr/>
              <p14:nvPr/>
            </p14:nvContentPartPr>
            <p14:xfrm>
              <a:off x="11270844" y="4052929"/>
              <a:ext cx="27000" cy="309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235204" y="4017289"/>
                <a:ext cx="986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14:cNvPr>
              <p14:cNvContentPartPr/>
              <p14:nvPr/>
            </p14:nvContentPartPr>
            <p14:xfrm>
              <a:off x="8723484" y="3264889"/>
              <a:ext cx="1329120" cy="1468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87844" y="3228889"/>
                <a:ext cx="1400760" cy="154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016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14:cNvPr>
              <p14:cNvContentPartPr/>
              <p14:nvPr/>
            </p14:nvContentPartPr>
            <p14:xfrm>
              <a:off x="3813084" y="1306129"/>
              <a:ext cx="605160" cy="73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7444" y="1270489"/>
                <a:ext cx="67680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14:cNvPr>
              <p14:cNvContentPartPr/>
              <p14:nvPr/>
            </p14:nvContentPartPr>
            <p14:xfrm>
              <a:off x="6905124" y="936049"/>
              <a:ext cx="1306080" cy="1135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9484" y="900409"/>
                <a:ext cx="1377720" cy="12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14:cNvPr>
              <p14:cNvContentPartPr/>
              <p14:nvPr/>
            </p14:nvContentPartPr>
            <p14:xfrm>
              <a:off x="4710924" y="1075729"/>
              <a:ext cx="1877400" cy="984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4917" y="1039729"/>
                <a:ext cx="1949054" cy="10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14:cNvPr>
              <p14:cNvContentPartPr/>
              <p14:nvPr/>
            </p14:nvContentPartPr>
            <p14:xfrm>
              <a:off x="1677204" y="1029289"/>
              <a:ext cx="1508040" cy="965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1573" y="993289"/>
                <a:ext cx="1579663" cy="10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14:cNvPr>
              <p14:cNvContentPartPr/>
              <p14:nvPr/>
            </p14:nvContentPartPr>
            <p14:xfrm>
              <a:off x="5750244" y="3112969"/>
              <a:ext cx="376560" cy="645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14604" y="3076969"/>
                <a:ext cx="44820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14:cNvPr>
              <p14:cNvContentPartPr/>
              <p14:nvPr/>
            </p14:nvContentPartPr>
            <p14:xfrm>
              <a:off x="6376644" y="3157249"/>
              <a:ext cx="34200" cy="653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0644" y="3121249"/>
                <a:ext cx="10584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14:cNvPr>
              <p14:cNvContentPartPr/>
              <p14:nvPr/>
            </p14:nvContentPartPr>
            <p14:xfrm>
              <a:off x="6266484" y="2860249"/>
              <a:ext cx="57240" cy="14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30484" y="2824609"/>
                <a:ext cx="1288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14:cNvPr>
              <p14:cNvContentPartPr/>
              <p14:nvPr/>
            </p14:nvContentPartPr>
            <p14:xfrm>
              <a:off x="6629724" y="3053209"/>
              <a:ext cx="556560" cy="749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94084" y="3017209"/>
                <a:ext cx="628200" cy="8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14:cNvPr>
              <p14:cNvContentPartPr/>
              <p14:nvPr/>
            </p14:nvContentPartPr>
            <p14:xfrm>
              <a:off x="7464204" y="3248329"/>
              <a:ext cx="19800" cy="575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28204" y="3212329"/>
                <a:ext cx="9144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14:cNvPr>
              <p14:cNvContentPartPr/>
              <p14:nvPr/>
            </p14:nvContentPartPr>
            <p14:xfrm>
              <a:off x="7481844" y="2917849"/>
              <a:ext cx="34200" cy="30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45844" y="2882209"/>
                <a:ext cx="1058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14:cNvPr>
              <p14:cNvContentPartPr/>
              <p14:nvPr/>
            </p14:nvContentPartPr>
            <p14:xfrm>
              <a:off x="7790004" y="3040969"/>
              <a:ext cx="1022400" cy="726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54364" y="3005311"/>
                <a:ext cx="1094040" cy="797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14:cNvPr>
              <p14:cNvContentPartPr/>
              <p14:nvPr/>
            </p14:nvContentPartPr>
            <p14:xfrm>
              <a:off x="4579524" y="2729209"/>
              <a:ext cx="917640" cy="1067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43524" y="2693209"/>
                <a:ext cx="989280" cy="11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14:cNvPr>
              <p14:cNvContentPartPr/>
              <p14:nvPr/>
            </p14:nvContentPartPr>
            <p14:xfrm>
              <a:off x="2546604" y="4457929"/>
              <a:ext cx="4376520" cy="1236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10604" y="4422279"/>
                <a:ext cx="4448160" cy="13082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097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14:cNvPr>
              <p14:cNvContentPartPr/>
              <p14:nvPr/>
            </p14:nvContentPartPr>
            <p14:xfrm>
              <a:off x="5710546" y="2892942"/>
              <a:ext cx="1702800" cy="13788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4546" y="2856942"/>
                <a:ext cx="1774440" cy="14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7906546" y="3461742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0906" y="3425742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8771986" y="3311982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5986" y="3275982"/>
                <a:ext cx="553320" cy="11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9976906" y="2476062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40906" y="2440422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895346" y="2175462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9346" y="2139826"/>
                <a:ext cx="1766160" cy="3295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793746" y="3913902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57746" y="3877902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1436986" y="2584422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01346" y="2548782"/>
                <a:ext cx="916560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14:cNvPr>
              <p14:cNvContentPartPr/>
              <p14:nvPr/>
            </p14:nvContentPartPr>
            <p14:xfrm>
              <a:off x="5204354" y="2712126"/>
              <a:ext cx="304560" cy="184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86714" y="2694126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14:cNvPr>
              <p14:cNvContentPartPr/>
              <p14:nvPr/>
            </p14:nvContentPartPr>
            <p14:xfrm>
              <a:off x="9288554" y="2738406"/>
              <a:ext cx="387000" cy="200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70554" y="2720406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531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9358339" y="3547727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2339" y="3511727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10223779" y="3397967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87779" y="3361979"/>
                <a:ext cx="553320" cy="1163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11428699" y="2562047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92699" y="2526047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379169" y="2237147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43169" y="2201147"/>
                <a:ext cx="1766160" cy="32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277569" y="3975587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41569" y="3939587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920809" y="2646107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4794" y="2610107"/>
                <a:ext cx="916591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14:cNvPr>
              <p14:cNvContentPartPr/>
              <p14:nvPr/>
            </p14:nvContentPartPr>
            <p14:xfrm>
              <a:off x="1385244" y="685129"/>
              <a:ext cx="4003560" cy="8546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67244" y="667129"/>
                <a:ext cx="40392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14:cNvPr>
              <p14:cNvContentPartPr/>
              <p14:nvPr/>
            </p14:nvContentPartPr>
            <p14:xfrm>
              <a:off x="6256260" y="2892967"/>
              <a:ext cx="750240" cy="101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38612" y="2875327"/>
                <a:ext cx="785897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14:cNvPr>
              <p14:cNvContentPartPr/>
              <p14:nvPr/>
            </p14:nvContentPartPr>
            <p14:xfrm>
              <a:off x="7273980" y="3397967"/>
              <a:ext cx="457560" cy="363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56340" y="3379967"/>
                <a:ext cx="4932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14:cNvPr>
              <p14:cNvContentPartPr/>
              <p14:nvPr/>
            </p14:nvContentPartPr>
            <p14:xfrm>
              <a:off x="5057460" y="2855887"/>
              <a:ext cx="938160" cy="134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39820" y="2838247"/>
                <a:ext cx="973800" cy="13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14:cNvPr>
              <p14:cNvContentPartPr/>
              <p14:nvPr/>
            </p14:nvContentPartPr>
            <p14:xfrm>
              <a:off x="7999020" y="2892967"/>
              <a:ext cx="1080000" cy="1227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81374" y="2874967"/>
                <a:ext cx="1115652" cy="12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14:cNvPr>
              <p14:cNvContentPartPr/>
              <p14:nvPr/>
            </p14:nvContentPartPr>
            <p14:xfrm>
              <a:off x="4560300" y="2726927"/>
              <a:ext cx="304560" cy="1849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42660" y="2708927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14:cNvPr>
              <p14:cNvContentPartPr/>
              <p14:nvPr/>
            </p14:nvContentPartPr>
            <p14:xfrm>
              <a:off x="10854638" y="2695650"/>
              <a:ext cx="387000" cy="2008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836638" y="2677650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012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94CD05F-2673-4E26-AE20-D131E9F94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346" t="11625" r="-820" b="395"/>
          <a:stretch/>
        </p:blipFill>
        <p:spPr>
          <a:xfrm>
            <a:off x="1983150" y="412595"/>
            <a:ext cx="8225704" cy="60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0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5E4948B-B296-4336-B7AC-B711F2F9A5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15" t="12057" r="-1"/>
          <a:stretch/>
        </p:blipFill>
        <p:spPr>
          <a:xfrm>
            <a:off x="1895590" y="444263"/>
            <a:ext cx="8227227" cy="60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9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DE89E65-6A5E-4E82-9998-D08974C9CD05}"/>
              </a:ext>
            </a:extLst>
          </p:cNvPr>
          <p:cNvGrpSpPr/>
          <p:nvPr/>
        </p:nvGrpSpPr>
        <p:grpSpPr>
          <a:xfrm>
            <a:off x="1000168" y="170873"/>
            <a:ext cx="10324649" cy="6516254"/>
            <a:chOff x="1000168" y="170873"/>
            <a:chExt cx="10324649" cy="651625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F83AC15A-FCB3-4BFF-9972-A97263D1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168" y="170873"/>
              <a:ext cx="10324649" cy="65162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3F577E9-7C7B-43BB-B22B-AB99D381453B}"/>
                    </a:ext>
                  </a:extLst>
                </p14:cNvPr>
                <p14:cNvContentPartPr/>
                <p14:nvPr/>
              </p14:nvContentPartPr>
              <p14:xfrm>
                <a:off x="2365766" y="4548909"/>
                <a:ext cx="267480" cy="499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3F577E9-7C7B-43BB-B22B-AB99D38145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30126" y="4513269"/>
                  <a:ext cx="339120" cy="57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79426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08800-9DDA-42DC-B7B2-F669241F38D5}"/>
              </a:ext>
            </a:extLst>
          </p:cNvPr>
          <p:cNvSpPr txBox="1"/>
          <p:nvPr/>
        </p:nvSpPr>
        <p:spPr>
          <a:xfrm>
            <a:off x="8530431" y="3923656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derivative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6535853-92DF-4A60-9470-98C06C3F1445}"/>
                  </a:ext>
                </a:extLst>
              </p14:cNvPr>
              <p14:cNvContentPartPr/>
              <p14:nvPr/>
            </p14:nvContentPartPr>
            <p14:xfrm>
              <a:off x="7395090" y="2289256"/>
              <a:ext cx="909360" cy="16344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6535853-92DF-4A60-9470-98C06C3F144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77443" y="2271616"/>
                <a:ext cx="945014" cy="16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10231890" y="3365296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213890" y="3347296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305970" y="2738536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87970" y="2720536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533770" y="2835736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15770" y="2817736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589370" y="2917816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571370" y="2900176"/>
                <a:ext cx="681120" cy="51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1617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A0EEDD-9CF7-4E0E-BE22-CBAF0AA48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34" y="643467"/>
            <a:ext cx="745293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01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DCD517A-6E56-4F14-92AF-E170D1A376BF}"/>
                  </a:ext>
                </a:extLst>
              </p14:cNvPr>
              <p14:cNvContentPartPr/>
              <p14:nvPr/>
            </p14:nvContentPartPr>
            <p14:xfrm>
              <a:off x="7981410" y="3380029"/>
              <a:ext cx="142200" cy="133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DCD517A-6E56-4F14-92AF-E170D1A376B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63410" y="3362029"/>
                <a:ext cx="177840" cy="16956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928E164-A69A-4D31-8CBB-A0CA89C80C7C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707424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690A1F5-C443-46D5-ADFF-4AA8888DD842}"/>
                  </a:ext>
                </a:extLst>
              </p14:cNvPr>
              <p14:cNvContentPartPr/>
              <p14:nvPr/>
            </p14:nvContentPartPr>
            <p14:xfrm>
              <a:off x="7981410" y="3380029"/>
              <a:ext cx="142200" cy="133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690A1F5-C443-46D5-ADFF-4AA8888DD84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63410" y="3362029"/>
                <a:ext cx="1778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14:cNvPr>
              <p14:cNvContentPartPr/>
              <p14:nvPr/>
            </p14:nvContentPartPr>
            <p14:xfrm>
              <a:off x="2126434" y="5082794"/>
              <a:ext cx="39240" cy="37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08434" y="5064794"/>
                <a:ext cx="748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14:cNvPr>
              <p14:cNvContentPartPr/>
              <p14:nvPr/>
            </p14:nvContentPartPr>
            <p14:xfrm>
              <a:off x="1854994" y="5651594"/>
              <a:ext cx="449280" cy="28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37354" y="5633594"/>
                <a:ext cx="484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14:cNvPr>
              <p14:cNvContentPartPr/>
              <p14:nvPr/>
            </p14:nvContentPartPr>
            <p14:xfrm>
              <a:off x="2013034" y="5807834"/>
              <a:ext cx="293760" cy="36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95394" y="5790194"/>
                <a:ext cx="3294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14:cNvPr>
              <p14:cNvContentPartPr/>
              <p14:nvPr/>
            </p14:nvContentPartPr>
            <p14:xfrm>
              <a:off x="2556634" y="5218874"/>
              <a:ext cx="663480" cy="870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38634" y="5201234"/>
                <a:ext cx="69912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14:cNvPr>
              <p14:cNvContentPartPr/>
              <p14:nvPr/>
            </p14:nvContentPartPr>
            <p14:xfrm>
              <a:off x="5114434" y="5348114"/>
              <a:ext cx="841320" cy="453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096434" y="5330114"/>
                <a:ext cx="8769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14:cNvPr>
              <p14:cNvContentPartPr/>
              <p14:nvPr/>
            </p14:nvContentPartPr>
            <p14:xfrm>
              <a:off x="4450234" y="5438114"/>
              <a:ext cx="521640" cy="358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32594" y="5420456"/>
                <a:ext cx="557280" cy="39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14:cNvPr>
              <p14:cNvContentPartPr/>
              <p14:nvPr/>
            </p14:nvContentPartPr>
            <p14:xfrm>
              <a:off x="3430714" y="5348114"/>
              <a:ext cx="860040" cy="683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413074" y="5330114"/>
                <a:ext cx="89568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14:cNvPr>
              <p14:cNvContentPartPr/>
              <p14:nvPr/>
            </p14:nvContentPartPr>
            <p14:xfrm>
              <a:off x="6234754" y="5560514"/>
              <a:ext cx="242640" cy="32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216754" y="5542514"/>
                <a:ext cx="278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14:cNvPr>
              <p14:cNvContentPartPr/>
              <p14:nvPr/>
            </p14:nvContentPartPr>
            <p14:xfrm>
              <a:off x="6638314" y="5475914"/>
              <a:ext cx="263880" cy="499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620674" y="5458274"/>
                <a:ext cx="2995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14:cNvPr>
              <p14:cNvContentPartPr/>
              <p14:nvPr/>
            </p14:nvContentPartPr>
            <p14:xfrm>
              <a:off x="7106674" y="5260634"/>
              <a:ext cx="244080" cy="573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088674" y="5242634"/>
                <a:ext cx="2797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947080F-8C01-487C-BA1E-05864BD515FE}"/>
                  </a:ext>
                </a:extLst>
              </p14:cNvPr>
              <p14:cNvContentPartPr/>
              <p14:nvPr/>
            </p14:nvContentPartPr>
            <p14:xfrm>
              <a:off x="7594834" y="5584274"/>
              <a:ext cx="9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947080F-8C01-487C-BA1E-05864BD515F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577194" y="5566274"/>
                <a:ext cx="45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1990AB2-DE2A-483E-BBF8-0BC371C8A588}"/>
                  </a:ext>
                </a:extLst>
              </p14:cNvPr>
              <p14:cNvContentPartPr/>
              <p14:nvPr/>
            </p14:nvContentPartPr>
            <p14:xfrm>
              <a:off x="7923874" y="5461514"/>
              <a:ext cx="351000" cy="3312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1990AB2-DE2A-483E-BBF8-0BC371C8A58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906234" y="5443514"/>
                <a:ext cx="38664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14:cNvPr>
              <p14:cNvContentPartPr/>
              <p14:nvPr/>
            </p14:nvContentPartPr>
            <p14:xfrm>
              <a:off x="6510514" y="3981194"/>
              <a:ext cx="839160" cy="1094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492874" y="3963200"/>
                <a:ext cx="874800" cy="1129668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30028B36-6A43-414D-816D-1D0523B23FDE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1715601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351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938334" y="1976609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14:cNvPr>
              <p14:cNvContentPartPr/>
              <p14:nvPr/>
            </p14:nvContentPartPr>
            <p14:xfrm>
              <a:off x="3618710" y="5129591"/>
              <a:ext cx="39240" cy="37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00710" y="5111591"/>
                <a:ext cx="748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14:cNvPr>
              <p14:cNvContentPartPr/>
              <p14:nvPr/>
            </p14:nvContentPartPr>
            <p14:xfrm>
              <a:off x="3347270" y="5698391"/>
              <a:ext cx="449280" cy="28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29630" y="5680391"/>
                <a:ext cx="484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14:cNvPr>
              <p14:cNvContentPartPr/>
              <p14:nvPr/>
            </p14:nvContentPartPr>
            <p14:xfrm>
              <a:off x="3505310" y="5854631"/>
              <a:ext cx="293760" cy="36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87670" y="5836991"/>
                <a:ext cx="3294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14:cNvPr>
              <p14:cNvContentPartPr/>
              <p14:nvPr/>
            </p14:nvContentPartPr>
            <p14:xfrm>
              <a:off x="4048910" y="5265671"/>
              <a:ext cx="663480" cy="870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030910" y="5248031"/>
                <a:ext cx="69912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14:cNvPr>
              <p14:cNvContentPartPr/>
              <p14:nvPr/>
            </p14:nvContentPartPr>
            <p14:xfrm>
              <a:off x="6606710" y="5394911"/>
              <a:ext cx="841320" cy="453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588710" y="5376911"/>
                <a:ext cx="8769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14:cNvPr>
              <p14:cNvContentPartPr/>
              <p14:nvPr/>
            </p14:nvContentPartPr>
            <p14:xfrm>
              <a:off x="5942510" y="5484911"/>
              <a:ext cx="521640" cy="358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924870" y="5467253"/>
                <a:ext cx="557280" cy="39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14:cNvPr>
              <p14:cNvContentPartPr/>
              <p14:nvPr/>
            </p14:nvContentPartPr>
            <p14:xfrm>
              <a:off x="4922990" y="5394911"/>
              <a:ext cx="860040" cy="683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905350" y="5376911"/>
                <a:ext cx="89568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14:cNvPr>
              <p14:cNvContentPartPr/>
              <p14:nvPr/>
            </p14:nvContentPartPr>
            <p14:xfrm>
              <a:off x="7727030" y="5607311"/>
              <a:ext cx="242640" cy="32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09030" y="5589311"/>
                <a:ext cx="278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14:cNvPr>
              <p14:cNvContentPartPr/>
              <p14:nvPr/>
            </p14:nvContentPartPr>
            <p14:xfrm>
              <a:off x="8130590" y="5522711"/>
              <a:ext cx="263880" cy="499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112950" y="5505071"/>
                <a:ext cx="2995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14:cNvPr>
              <p14:cNvContentPartPr/>
              <p14:nvPr/>
            </p14:nvContentPartPr>
            <p14:xfrm>
              <a:off x="8598950" y="5307431"/>
              <a:ext cx="244080" cy="573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80950" y="5289431"/>
                <a:ext cx="2797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14:cNvPr>
              <p14:cNvContentPartPr/>
              <p14:nvPr/>
            </p14:nvContentPartPr>
            <p14:xfrm>
              <a:off x="6510514" y="3981194"/>
              <a:ext cx="839160" cy="1094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492874" y="3963200"/>
                <a:ext cx="874800" cy="1129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BC8045-E28B-4905-9AA6-F1548C252B3D}"/>
                  </a:ext>
                </a:extLst>
              </p14:cNvPr>
              <p14:cNvContentPartPr/>
              <p14:nvPr/>
            </p14:nvContentPartPr>
            <p14:xfrm>
              <a:off x="1519150" y="2733918"/>
              <a:ext cx="347400" cy="77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BC8045-E28B-4905-9AA6-F1548C252B3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501510" y="2716278"/>
                <a:ext cx="38304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63B3E49-AD4B-4F59-86CF-D4DD30476E69}"/>
                  </a:ext>
                </a:extLst>
              </p14:cNvPr>
              <p14:cNvContentPartPr/>
              <p14:nvPr/>
            </p14:nvContentPartPr>
            <p14:xfrm>
              <a:off x="2118910" y="3354918"/>
              <a:ext cx="61200" cy="214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63B3E49-AD4B-4F59-86CF-D4DD30476E6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101270" y="3336918"/>
                <a:ext cx="968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B299A37-5765-4CF2-B635-E0B17E8D4444}"/>
                  </a:ext>
                </a:extLst>
              </p14:cNvPr>
              <p14:cNvContentPartPr/>
              <p14:nvPr/>
            </p14:nvContentPartPr>
            <p14:xfrm>
              <a:off x="4065110" y="2653072"/>
              <a:ext cx="285120" cy="735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B299A37-5765-4CF2-B635-E0B17E8D444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047470" y="2635432"/>
                <a:ext cx="32076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2930625-32B0-485A-954E-6C11F6AF43BC}"/>
                  </a:ext>
                </a:extLst>
              </p14:cNvPr>
              <p14:cNvContentPartPr/>
              <p14:nvPr/>
            </p14:nvContentPartPr>
            <p14:xfrm>
              <a:off x="4514030" y="3326272"/>
              <a:ext cx="127800" cy="188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2930625-32B0-485A-954E-6C11F6AF43B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496030" y="3308272"/>
                <a:ext cx="1634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A9A38B1-A900-4D65-AC08-9CF4940CD486}"/>
                  </a:ext>
                </a:extLst>
              </p14:cNvPr>
              <p14:cNvContentPartPr/>
              <p14:nvPr/>
            </p14:nvContentPartPr>
            <p14:xfrm>
              <a:off x="8028086" y="3351872"/>
              <a:ext cx="72000" cy="184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A9A38B1-A900-4D65-AC08-9CF4940CD48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010086" y="3333872"/>
                <a:ext cx="107640" cy="21996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3DEE1BE-0CC7-4295-BD17-ADC3B80B10AE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1904134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8E8B-136F-4F15-8E78-4E97F9A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 out!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317F8-DA82-4579-8700-38D60BD54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numpy</a:t>
            </a:r>
            <a:r>
              <a:rPr lang="en-US" dirty="0"/>
              <a:t> sanity check</a:t>
            </a:r>
          </a:p>
        </p:txBody>
      </p:sp>
    </p:spTree>
    <p:extLst>
      <p:ext uri="{BB962C8B-B14F-4D97-AF65-F5344CB8AC3E}">
        <p14:creationId xmlns:p14="http://schemas.microsoft.com/office/powerpoint/2010/main" val="467090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00FB08BE-D723-478C-AA63-1AC5FC644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3" y="338955"/>
            <a:ext cx="6469901" cy="60950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275477-BBC5-44C9-9F18-B3E9D7A04B28}"/>
                  </a:ext>
                </a:extLst>
              </p14:cNvPr>
              <p14:cNvContentPartPr/>
              <p14:nvPr/>
            </p14:nvContentPartPr>
            <p14:xfrm>
              <a:off x="4188236" y="5581229"/>
              <a:ext cx="7114103" cy="794675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275477-BBC5-44C9-9F18-B3E9D7A04B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2235" y="5563225"/>
                <a:ext cx="7167744" cy="830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0A6E8B8-930E-4CC2-8F0A-D660D961F19A}"/>
                  </a:ext>
                </a:extLst>
              </p14:cNvPr>
              <p14:cNvContentPartPr/>
              <p14:nvPr/>
            </p14:nvContentPartPr>
            <p14:xfrm>
              <a:off x="4103338" y="3336322"/>
              <a:ext cx="4424269" cy="9280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0A6E8B8-930E-4CC2-8F0A-D660D961F1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7339" y="3300322"/>
                <a:ext cx="4495907" cy="99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174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CCB0065D-AAA3-43F8-B5BA-53A0B643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15" y="213501"/>
            <a:ext cx="2366182" cy="21718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51F870C-AD91-40B6-B2D6-4BB2D350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47" y="951783"/>
            <a:ext cx="1590675" cy="695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14:cNvPr>
              <p14:cNvContentPartPr/>
              <p14:nvPr/>
            </p14:nvContentPartPr>
            <p14:xfrm>
              <a:off x="5108893" y="930999"/>
              <a:ext cx="81720" cy="768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0893" y="912999"/>
                <a:ext cx="1173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14:cNvPr>
              <p14:cNvContentPartPr/>
              <p14:nvPr/>
            </p14:nvContentPartPr>
            <p14:xfrm>
              <a:off x="4859053" y="1152399"/>
              <a:ext cx="522000" cy="133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1053" y="1134399"/>
                <a:ext cx="5576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14:cNvPr>
              <p14:cNvContentPartPr/>
              <p14:nvPr/>
            </p14:nvContentPartPr>
            <p14:xfrm>
              <a:off x="5381773" y="1308279"/>
              <a:ext cx="248760" cy="226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3773" y="1290279"/>
                <a:ext cx="2844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14:cNvPr>
              <p14:cNvContentPartPr/>
              <p14:nvPr/>
            </p14:nvContentPartPr>
            <p14:xfrm>
              <a:off x="5852293" y="1195959"/>
              <a:ext cx="27360" cy="562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34293" y="1178319"/>
                <a:ext cx="6300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14:cNvPr>
              <p14:cNvContentPartPr/>
              <p14:nvPr/>
            </p14:nvContentPartPr>
            <p14:xfrm>
              <a:off x="5827453" y="1230159"/>
              <a:ext cx="230400" cy="311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09813" y="1212519"/>
                <a:ext cx="2660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14:cNvPr>
              <p14:cNvContentPartPr/>
              <p14:nvPr/>
            </p14:nvContentPartPr>
            <p14:xfrm>
              <a:off x="6216253" y="947559"/>
              <a:ext cx="459360" cy="1010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8613" y="929559"/>
                <a:ext cx="495000" cy="10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14:cNvPr>
              <p14:cNvContentPartPr/>
              <p14:nvPr/>
            </p14:nvContentPartPr>
            <p14:xfrm>
              <a:off x="6940933" y="1354719"/>
              <a:ext cx="448560" cy="3222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2933" y="1337079"/>
                <a:ext cx="4842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14:cNvPr>
              <p14:cNvContentPartPr/>
              <p14:nvPr/>
            </p14:nvContentPartPr>
            <p14:xfrm>
              <a:off x="7504693" y="1359399"/>
              <a:ext cx="27000" cy="2293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86693" y="1341399"/>
                <a:ext cx="626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14:cNvPr>
              <p14:cNvContentPartPr/>
              <p14:nvPr/>
            </p14:nvContentPartPr>
            <p14:xfrm>
              <a:off x="7521613" y="1206399"/>
              <a:ext cx="20880" cy="118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03613" y="1188399"/>
                <a:ext cx="565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14:cNvPr>
              <p14:cNvContentPartPr/>
              <p14:nvPr/>
            </p14:nvContentPartPr>
            <p14:xfrm>
              <a:off x="7687573" y="1307559"/>
              <a:ext cx="206280" cy="263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69933" y="1289919"/>
                <a:ext cx="24192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14:cNvPr>
              <p14:cNvContentPartPr/>
              <p14:nvPr/>
            </p14:nvContentPartPr>
            <p14:xfrm>
              <a:off x="7865413" y="996159"/>
              <a:ext cx="72360" cy="565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7773" y="978519"/>
                <a:ext cx="10800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14:cNvPr>
              <p14:cNvContentPartPr/>
              <p14:nvPr/>
            </p14:nvContentPartPr>
            <p14:xfrm>
              <a:off x="8027413" y="1365879"/>
              <a:ext cx="183600" cy="1951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09773" y="1348239"/>
                <a:ext cx="2192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14:cNvPr>
              <p14:cNvContentPartPr/>
              <p14:nvPr/>
            </p14:nvContentPartPr>
            <p14:xfrm>
              <a:off x="8210653" y="923439"/>
              <a:ext cx="53640" cy="617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92653" y="905439"/>
                <a:ext cx="8928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14:cNvPr>
              <p14:cNvContentPartPr/>
              <p14:nvPr/>
            </p14:nvContentPartPr>
            <p14:xfrm>
              <a:off x="8409013" y="907959"/>
              <a:ext cx="50400" cy="541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91373" y="890319"/>
                <a:ext cx="8604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14:cNvPr>
              <p14:cNvContentPartPr/>
              <p14:nvPr/>
            </p14:nvContentPartPr>
            <p14:xfrm>
              <a:off x="8527813" y="1269039"/>
              <a:ext cx="198720" cy="2826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09813" y="1251039"/>
                <a:ext cx="2343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14:cNvPr>
              <p14:cNvContentPartPr/>
              <p14:nvPr/>
            </p14:nvContentPartPr>
            <p14:xfrm>
              <a:off x="8853613" y="961959"/>
              <a:ext cx="403920" cy="920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35973" y="944319"/>
                <a:ext cx="439560" cy="9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14:cNvPr>
              <p14:cNvContentPartPr/>
              <p14:nvPr/>
            </p14:nvContentPartPr>
            <p14:xfrm>
              <a:off x="9581893" y="1084359"/>
              <a:ext cx="33480" cy="5500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63893" y="1066719"/>
                <a:ext cx="6912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14:cNvPr>
              <p14:cNvContentPartPr/>
              <p14:nvPr/>
            </p14:nvContentPartPr>
            <p14:xfrm>
              <a:off x="9574333" y="1313319"/>
              <a:ext cx="186480" cy="2700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56333" y="1295319"/>
                <a:ext cx="2221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14:cNvPr>
              <p14:cNvContentPartPr/>
              <p14:nvPr/>
            </p14:nvContentPartPr>
            <p14:xfrm>
              <a:off x="9933253" y="1357599"/>
              <a:ext cx="96480" cy="1929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15613" y="1339599"/>
                <a:ext cx="132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14:cNvPr>
              <p14:cNvContentPartPr/>
              <p14:nvPr/>
            </p14:nvContentPartPr>
            <p14:xfrm>
              <a:off x="10190293" y="1086519"/>
              <a:ext cx="7560" cy="4507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172293" y="1068879"/>
                <a:ext cx="4320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14:cNvPr>
              <p14:cNvContentPartPr/>
              <p14:nvPr/>
            </p14:nvContentPartPr>
            <p14:xfrm>
              <a:off x="10098853" y="1303239"/>
              <a:ext cx="220680" cy="687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81213" y="1285239"/>
                <a:ext cx="256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14:cNvPr>
              <p14:cNvContentPartPr/>
              <p14:nvPr/>
            </p14:nvContentPartPr>
            <p14:xfrm>
              <a:off x="10397293" y="1137639"/>
              <a:ext cx="11520" cy="4568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79293" y="1119999"/>
                <a:ext cx="4716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14:cNvPr>
              <p14:cNvContentPartPr/>
              <p14:nvPr/>
            </p14:nvContentPartPr>
            <p14:xfrm>
              <a:off x="10351933" y="1255719"/>
              <a:ext cx="234720" cy="856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334293" y="1238079"/>
                <a:ext cx="270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14:cNvPr>
              <p14:cNvContentPartPr/>
              <p14:nvPr/>
            </p14:nvContentPartPr>
            <p14:xfrm>
              <a:off x="10595653" y="1276959"/>
              <a:ext cx="192960" cy="259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77653" y="1259319"/>
                <a:ext cx="228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14:cNvPr>
              <p14:cNvContentPartPr/>
              <p14:nvPr/>
            </p14:nvContentPartPr>
            <p14:xfrm>
              <a:off x="10937293" y="1296039"/>
              <a:ext cx="258840" cy="302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919293" y="1278039"/>
                <a:ext cx="2944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14:cNvPr>
              <p14:cNvContentPartPr/>
              <p14:nvPr/>
            </p14:nvContentPartPr>
            <p14:xfrm>
              <a:off x="11584213" y="941079"/>
              <a:ext cx="182880" cy="410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566573" y="923439"/>
                <a:ext cx="2185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14:cNvPr>
              <p14:cNvContentPartPr/>
              <p14:nvPr/>
            </p14:nvContentPartPr>
            <p14:xfrm>
              <a:off x="11741533" y="1542999"/>
              <a:ext cx="51480" cy="518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723533" y="1525359"/>
                <a:ext cx="8712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0ABE2B-0690-43C4-AA4F-4FC13E04907F}"/>
              </a:ext>
            </a:extLst>
          </p:cNvPr>
          <p:cNvGrpSpPr/>
          <p:nvPr/>
        </p:nvGrpSpPr>
        <p:grpSpPr>
          <a:xfrm>
            <a:off x="475725" y="2756756"/>
            <a:ext cx="3528000" cy="2604875"/>
            <a:chOff x="475725" y="2756756"/>
            <a:chExt cx="3528000" cy="260487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14:cNvPr>
                <p14:cNvContentPartPr/>
                <p14:nvPr/>
              </p14:nvContentPartPr>
              <p14:xfrm>
                <a:off x="475725" y="2756756"/>
                <a:ext cx="3528000" cy="2149197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7725" y="2738759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45D09BD-6DB4-4A1A-86B6-469CC9649A3C}"/>
                </a:ext>
              </a:extLst>
            </p:cNvPr>
            <p:cNvSpPr txBox="1"/>
            <p:nvPr/>
          </p:nvSpPr>
          <p:spPr>
            <a:xfrm>
              <a:off x="1865007" y="5053854"/>
              <a:ext cx="37471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top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B62D774-9B32-4F91-918F-3EBA17FDB1F5}"/>
              </a:ext>
            </a:extLst>
          </p:cNvPr>
          <p:cNvGrpSpPr/>
          <p:nvPr/>
        </p:nvGrpSpPr>
        <p:grpSpPr>
          <a:xfrm>
            <a:off x="4373593" y="3264824"/>
            <a:ext cx="3528000" cy="2619815"/>
            <a:chOff x="4373593" y="3264824"/>
            <a:chExt cx="3528000" cy="26198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14:cNvPr>
                <p14:cNvContentPartPr/>
                <p14:nvPr/>
              </p14:nvContentPartPr>
              <p14:xfrm>
                <a:off x="4373593" y="3264824"/>
                <a:ext cx="3528000" cy="2149197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55593" y="324682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2B34694-67EA-46D0-A584-6820F3AB0C66}"/>
                </a:ext>
              </a:extLst>
            </p:cNvPr>
            <p:cNvSpPr txBox="1"/>
            <p:nvPr/>
          </p:nvSpPr>
          <p:spPr>
            <a:xfrm>
              <a:off x="5563542" y="5576862"/>
              <a:ext cx="75822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middle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5C4B9DC-1DDE-4957-B749-A4AE441F4336}"/>
              </a:ext>
            </a:extLst>
          </p:cNvPr>
          <p:cNvGrpSpPr/>
          <p:nvPr/>
        </p:nvGrpSpPr>
        <p:grpSpPr>
          <a:xfrm>
            <a:off x="8271461" y="3800844"/>
            <a:ext cx="3528000" cy="2559216"/>
            <a:chOff x="8271461" y="3800844"/>
            <a:chExt cx="3528000" cy="255921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14:cNvPr>
                <p14:cNvContentPartPr/>
                <p14:nvPr/>
              </p14:nvContentPartPr>
              <p14:xfrm>
                <a:off x="8271461" y="3800844"/>
                <a:ext cx="3528000" cy="2149197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53461" y="378284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FEA96A5-F61B-4156-97E7-3FA407D072A9}"/>
                </a:ext>
              </a:extLst>
            </p:cNvPr>
            <p:cNvSpPr txBox="1"/>
            <p:nvPr/>
          </p:nvSpPr>
          <p:spPr>
            <a:xfrm>
              <a:off x="9523076" y="6052283"/>
              <a:ext cx="82035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14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7797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5115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8E8B-136F-4F15-8E78-4E97F9A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 out – PART DEUX!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317F8-DA82-4579-8700-38D60BD54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numpy</a:t>
            </a:r>
            <a:r>
              <a:rPr lang="en-US" dirty="0"/>
              <a:t> sanity check</a:t>
            </a:r>
          </a:p>
        </p:txBody>
      </p:sp>
    </p:spTree>
    <p:extLst>
      <p:ext uri="{BB962C8B-B14F-4D97-AF65-F5344CB8AC3E}">
        <p14:creationId xmlns:p14="http://schemas.microsoft.com/office/powerpoint/2010/main" val="901497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7B8848-6EAB-46C6-9FA6-A36A9FEC2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39" y="251140"/>
            <a:ext cx="6197673" cy="63557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275477-BBC5-44C9-9F18-B3E9D7A04B28}"/>
                  </a:ext>
                </a:extLst>
              </p14:cNvPr>
              <p14:cNvContentPartPr/>
              <p14:nvPr/>
            </p14:nvContentPartPr>
            <p14:xfrm>
              <a:off x="4524622" y="5045853"/>
              <a:ext cx="7114103" cy="794675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275477-BBC5-44C9-9F18-B3E9D7A04B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8621" y="5027849"/>
                <a:ext cx="7167744" cy="830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4205389-43D8-4C58-9C32-A8CABB7E888C}"/>
                  </a:ext>
                </a:extLst>
              </p14:cNvPr>
              <p14:cNvContentPartPr/>
              <p14:nvPr/>
            </p14:nvContentPartPr>
            <p14:xfrm>
              <a:off x="4563845" y="5958155"/>
              <a:ext cx="6639071" cy="746233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4205389-43D8-4C58-9C32-A8CABB7E88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5845" y="5940156"/>
                <a:ext cx="6674711" cy="781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8570634-659A-4FB2-B12F-F2CE8298091D}"/>
                  </a:ext>
                </a:extLst>
              </p14:cNvPr>
              <p14:cNvContentPartPr/>
              <p14:nvPr/>
            </p14:nvContentPartPr>
            <p14:xfrm>
              <a:off x="4378133" y="2964960"/>
              <a:ext cx="4424269" cy="928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8570634-659A-4FB2-B12F-F2CE8298091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42134" y="2928960"/>
                <a:ext cx="4495907" cy="99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767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B08E4C82-72BB-49C4-8259-3EAA8DE35432}"/>
              </a:ext>
            </a:extLst>
          </p:cNvPr>
          <p:cNvSpPr/>
          <p:nvPr/>
        </p:nvSpPr>
        <p:spPr>
          <a:xfrm>
            <a:off x="1341120" y="631371"/>
            <a:ext cx="9509760" cy="5595257"/>
          </a:xfrm>
          <a:prstGeom prst="ellipse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6B260-37D0-4ED7-B150-3D456B8BFE79}"/>
              </a:ext>
            </a:extLst>
          </p:cNvPr>
          <p:cNvSpPr txBox="1"/>
          <p:nvPr/>
        </p:nvSpPr>
        <p:spPr>
          <a:xfrm>
            <a:off x="2185045" y="1768928"/>
            <a:ext cx="2698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artificial intelligence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5EDB6E-2BDA-4292-9DFF-20DA1EED1BDD}"/>
              </a:ext>
            </a:extLst>
          </p:cNvPr>
          <p:cNvGrpSpPr/>
          <p:nvPr/>
        </p:nvGrpSpPr>
        <p:grpSpPr>
          <a:xfrm>
            <a:off x="3854100" y="1768928"/>
            <a:ext cx="6398066" cy="3907971"/>
            <a:chOff x="3854100" y="1768928"/>
            <a:chExt cx="6398066" cy="390797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4EDDE20-62E9-4789-9816-EACDBFE56BA6}"/>
                </a:ext>
              </a:extLst>
            </p:cNvPr>
            <p:cNvSpPr/>
            <p:nvPr/>
          </p:nvSpPr>
          <p:spPr>
            <a:xfrm>
              <a:off x="3854100" y="1768928"/>
              <a:ext cx="6398066" cy="3907971"/>
            </a:xfrm>
            <a:prstGeom prst="ellipse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F2455E-753F-4A1A-B5CD-74B8DCE1659F}"/>
                </a:ext>
              </a:extLst>
            </p:cNvPr>
            <p:cNvSpPr txBox="1"/>
            <p:nvPr/>
          </p:nvSpPr>
          <p:spPr>
            <a:xfrm>
              <a:off x="4369493" y="2575039"/>
              <a:ext cx="2395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machine learning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E5A5DE-62F1-4A75-B6D8-47E9D599A400}"/>
              </a:ext>
            </a:extLst>
          </p:cNvPr>
          <p:cNvGrpSpPr/>
          <p:nvPr/>
        </p:nvGrpSpPr>
        <p:grpSpPr>
          <a:xfrm>
            <a:off x="6270728" y="2683328"/>
            <a:ext cx="3371837" cy="2454728"/>
            <a:chOff x="6270728" y="2683328"/>
            <a:chExt cx="3371837" cy="245472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8E0EA3-64F5-4171-86F0-52B25E7D5B79}"/>
                </a:ext>
              </a:extLst>
            </p:cNvPr>
            <p:cNvSpPr/>
            <p:nvPr/>
          </p:nvSpPr>
          <p:spPr>
            <a:xfrm>
              <a:off x="6270728" y="2683328"/>
              <a:ext cx="3371837" cy="2454728"/>
            </a:xfrm>
            <a:prstGeom prst="ellipse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8A8960-A06A-40AB-BD87-327F4E028337}"/>
                </a:ext>
              </a:extLst>
            </p:cNvPr>
            <p:cNvSpPr txBox="1"/>
            <p:nvPr/>
          </p:nvSpPr>
          <p:spPr>
            <a:xfrm>
              <a:off x="6655991" y="3428999"/>
              <a:ext cx="1963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86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A0F81CD-8A99-4F1A-BA8C-3F02B5701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9" y="139637"/>
            <a:ext cx="12029753" cy="662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89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329F56F-4B81-42F3-92AC-02400EC2D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50" y="118460"/>
            <a:ext cx="9931619" cy="662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6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916F-210C-4044-9518-2D43AFF075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BA9BE-2569-4E64-8ABB-6B7ACD4A88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not just use </a:t>
            </a:r>
            <a:r>
              <a:rPr lang="en-US" dirty="0" err="1"/>
              <a:t>numpy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89349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B9493-75CA-4041-902D-D14517BF4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6552E-6F22-433D-A326-E80CC3D7F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  <a:p>
            <a:r>
              <a:rPr lang="en-US" dirty="0" err="1"/>
              <a:t>DataSets</a:t>
            </a:r>
            <a:endParaRPr lang="en-US" dirty="0"/>
          </a:p>
          <a:p>
            <a:r>
              <a:rPr lang="en-US" dirty="0" err="1"/>
              <a:t>DataLoaders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43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8E8B-136F-4F15-8E78-4E97F9A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 out – PART TROIS!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317F8-DA82-4579-8700-38D60BD54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Tensors, </a:t>
            </a:r>
            <a:r>
              <a:rPr lang="en-US" dirty="0" err="1"/>
              <a:t>DataSet’s</a:t>
            </a:r>
            <a:r>
              <a:rPr lang="en-US" dirty="0"/>
              <a:t> and </a:t>
            </a:r>
            <a:r>
              <a:rPr lang="en-US" dirty="0" err="1"/>
              <a:t>DataLoaders</a:t>
            </a:r>
            <a:r>
              <a:rPr lang="en-US" dirty="0"/>
              <a:t> – let’s do it again but with </a:t>
            </a:r>
            <a:r>
              <a:rPr lang="en-US" dirty="0" err="1"/>
              <a:t>PyTorch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25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772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315A5EE-B92D-480A-B7EF-300DB7EA1BD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8" t="1253" r="631" b="-1253"/>
          <a:stretch/>
        </p:blipFill>
        <p:spPr>
          <a:xfrm>
            <a:off x="4104157" y="5061096"/>
            <a:ext cx="3468192" cy="16576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14:cNvPr>
              <p14:cNvContentPartPr/>
              <p14:nvPr/>
            </p14:nvContentPartPr>
            <p14:xfrm>
              <a:off x="3796164" y="867649"/>
              <a:ext cx="363960" cy="60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78524" y="850009"/>
                <a:ext cx="39960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14:cNvPr>
              <p14:cNvContentPartPr/>
              <p14:nvPr/>
            </p14:nvContentPartPr>
            <p14:xfrm>
              <a:off x="4254804" y="614929"/>
              <a:ext cx="363600" cy="108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37164" y="596929"/>
                <a:ext cx="399240" cy="11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14:cNvPr>
              <p14:cNvContentPartPr/>
              <p14:nvPr/>
            </p14:nvContentPartPr>
            <p14:xfrm>
              <a:off x="4772124" y="918049"/>
              <a:ext cx="36360" cy="433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54484" y="900409"/>
                <a:ext cx="7200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14:cNvPr>
              <p14:cNvContentPartPr/>
              <p14:nvPr/>
            </p14:nvContentPartPr>
            <p14:xfrm>
              <a:off x="5014044" y="614929"/>
              <a:ext cx="525600" cy="1031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96404" y="596929"/>
                <a:ext cx="56124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14:cNvPr>
              <p14:cNvContentPartPr/>
              <p14:nvPr/>
            </p14:nvContentPartPr>
            <p14:xfrm>
              <a:off x="5708484" y="1141609"/>
              <a:ext cx="3600" cy="3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90484" y="1123969"/>
                <a:ext cx="392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14:cNvPr>
              <p14:cNvContentPartPr/>
              <p14:nvPr/>
            </p14:nvContentPartPr>
            <p14:xfrm>
              <a:off x="6064164" y="1169329"/>
              <a:ext cx="540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46164" y="1151689"/>
                <a:ext cx="410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14:cNvPr>
              <p14:cNvContentPartPr/>
              <p14:nvPr/>
            </p14:nvContentPartPr>
            <p14:xfrm>
              <a:off x="6449004" y="1149529"/>
              <a:ext cx="5400" cy="5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31004" y="1131529"/>
                <a:ext cx="41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14:cNvPr>
              <p14:cNvContentPartPr/>
              <p14:nvPr/>
            </p14:nvContentPartPr>
            <p14:xfrm>
              <a:off x="6742764" y="918049"/>
              <a:ext cx="431640" cy="681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25124" y="900409"/>
                <a:ext cx="46728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14:cNvPr>
              <p14:cNvContentPartPr/>
              <p14:nvPr/>
            </p14:nvContentPartPr>
            <p14:xfrm>
              <a:off x="7567164" y="940369"/>
              <a:ext cx="282960" cy="580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49524" y="922729"/>
                <a:ext cx="318600" cy="6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68472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6952E5-883E-4448-B52B-A7D50F647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09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E41E16-9A5C-4436-AE2F-1E06F6964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90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0583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2220679" y="2788230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3BB60-8A64-4F88-8211-5A24778C930D}"/>
              </a:ext>
            </a:extLst>
          </p:cNvPr>
          <p:cNvSpPr txBox="1"/>
          <p:nvPr/>
        </p:nvSpPr>
        <p:spPr>
          <a:xfrm>
            <a:off x="2797760" y="3702630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1CC1D-46F0-416A-8C03-2C6C98365440}"/>
              </a:ext>
            </a:extLst>
          </p:cNvPr>
          <p:cNvSpPr txBox="1"/>
          <p:nvPr/>
        </p:nvSpPr>
        <p:spPr>
          <a:xfrm>
            <a:off x="8604761" y="3046175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678973" y="2331720"/>
            <a:ext cx="4834054" cy="2194560"/>
            <a:chOff x="3282583" y="2252880"/>
            <a:chExt cx="483405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14:cNvPr>
                <p14:cNvContentPartPr/>
                <p14:nvPr/>
              </p14:nvContentPartPr>
              <p14:xfrm>
                <a:off x="3282583" y="2792623"/>
                <a:ext cx="99684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6943" y="27566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0" name="Title 69">
            <a:extLst>
              <a:ext uri="{FF2B5EF4-FFF2-40B4-BE49-F238E27FC236}">
                <a16:creationId xmlns:a16="http://schemas.microsoft.com/office/drawing/2014/main" id="{1376B8E5-2AC6-4B4B-9AE4-5EF4429A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7702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E43637C-AF5C-478A-BBC4-B9469BEF0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75"/>
          <a:stretch/>
        </p:blipFill>
        <p:spPr>
          <a:xfrm>
            <a:off x="103505" y="52468"/>
            <a:ext cx="1644512" cy="1648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14:cNvPr>
              <p14:cNvContentPartPr/>
              <p14:nvPr/>
            </p14:nvContentPartPr>
            <p14:xfrm>
              <a:off x="2936040" y="462566"/>
              <a:ext cx="155520" cy="197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8040" y="444566"/>
                <a:ext cx="191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14:cNvPr>
              <p14:cNvContentPartPr/>
              <p14:nvPr/>
            </p14:nvContentPartPr>
            <p14:xfrm>
              <a:off x="3265080" y="354206"/>
              <a:ext cx="234000" cy="34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7080" y="336566"/>
                <a:ext cx="2696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14:cNvPr>
              <p14:cNvContentPartPr/>
              <p14:nvPr/>
            </p14:nvContentPartPr>
            <p14:xfrm>
              <a:off x="2625360" y="453566"/>
              <a:ext cx="168120" cy="237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7360" y="435926"/>
                <a:ext cx="2037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14:cNvPr>
              <p14:cNvContentPartPr/>
              <p14:nvPr/>
            </p14:nvContentPartPr>
            <p14:xfrm>
              <a:off x="2038200" y="375806"/>
              <a:ext cx="475560" cy="302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0214" y="357806"/>
                <a:ext cx="511173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14:cNvPr>
              <p14:cNvContentPartPr/>
              <p14:nvPr/>
            </p14:nvContentPartPr>
            <p14:xfrm>
              <a:off x="8881047" y="3091071"/>
              <a:ext cx="204480" cy="2365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63047" y="3073044"/>
                <a:ext cx="240120" cy="272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14:cNvPr>
              <p14:cNvContentPartPr/>
              <p14:nvPr/>
            </p14:nvContentPartPr>
            <p14:xfrm>
              <a:off x="9793211" y="1340022"/>
              <a:ext cx="820440" cy="41450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75571" y="1322380"/>
                <a:ext cx="856080" cy="4180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14:cNvPr>
              <p14:cNvContentPartPr/>
              <p14:nvPr/>
            </p14:nvContentPartPr>
            <p14:xfrm>
              <a:off x="1700105" y="1867321"/>
              <a:ext cx="4845960" cy="4631089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82465" y="1849681"/>
                <a:ext cx="4881600" cy="466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14:cNvPr>
              <p14:cNvContentPartPr/>
              <p14:nvPr/>
            </p14:nvContentPartPr>
            <p14:xfrm>
              <a:off x="7238716" y="825042"/>
              <a:ext cx="1154520" cy="5723048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21076" y="807040"/>
                <a:ext cx="1190160" cy="57586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772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8E8B-136F-4F15-8E78-4E97F9A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– PART QUATRO!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317F8-DA82-4579-8700-38D60BD54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basically the same but with a bigger Tensors</a:t>
            </a:r>
          </a:p>
        </p:txBody>
      </p:sp>
    </p:spTree>
    <p:extLst>
      <p:ext uri="{BB962C8B-B14F-4D97-AF65-F5344CB8AC3E}">
        <p14:creationId xmlns:p14="http://schemas.microsoft.com/office/powerpoint/2010/main" val="4273523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E43637C-AF5C-478A-BBC4-B9469BEF0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75"/>
          <a:stretch/>
        </p:blipFill>
        <p:spPr>
          <a:xfrm>
            <a:off x="103505" y="52468"/>
            <a:ext cx="1644512" cy="1648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14:cNvPr>
              <p14:cNvContentPartPr/>
              <p14:nvPr/>
            </p14:nvContentPartPr>
            <p14:xfrm>
              <a:off x="2936040" y="462566"/>
              <a:ext cx="155520" cy="197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8040" y="444566"/>
                <a:ext cx="191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14:cNvPr>
              <p14:cNvContentPartPr/>
              <p14:nvPr/>
            </p14:nvContentPartPr>
            <p14:xfrm>
              <a:off x="3265080" y="354206"/>
              <a:ext cx="234000" cy="34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7080" y="336566"/>
                <a:ext cx="2696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14:cNvPr>
              <p14:cNvContentPartPr/>
              <p14:nvPr/>
            </p14:nvContentPartPr>
            <p14:xfrm>
              <a:off x="2625360" y="453566"/>
              <a:ext cx="168120" cy="237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7360" y="435926"/>
                <a:ext cx="2037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14:cNvPr>
              <p14:cNvContentPartPr/>
              <p14:nvPr/>
            </p14:nvContentPartPr>
            <p14:xfrm>
              <a:off x="2038200" y="375806"/>
              <a:ext cx="475560" cy="302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0214" y="357806"/>
                <a:ext cx="511173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14:cNvPr>
              <p14:cNvContentPartPr/>
              <p14:nvPr/>
            </p14:nvContentPartPr>
            <p14:xfrm>
              <a:off x="8881047" y="3091071"/>
              <a:ext cx="204480" cy="2365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63047" y="3073044"/>
                <a:ext cx="240120" cy="272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14:cNvPr>
              <p14:cNvContentPartPr/>
              <p14:nvPr/>
            </p14:nvContentPartPr>
            <p14:xfrm>
              <a:off x="9793211" y="1340022"/>
              <a:ext cx="820440" cy="41450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75571" y="1322380"/>
                <a:ext cx="856080" cy="4180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14:cNvPr>
              <p14:cNvContentPartPr/>
              <p14:nvPr/>
            </p14:nvContentPartPr>
            <p14:xfrm>
              <a:off x="1700105" y="1867321"/>
              <a:ext cx="4845960" cy="4631089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82465" y="1849681"/>
                <a:ext cx="4881600" cy="466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14:cNvPr>
              <p14:cNvContentPartPr/>
              <p14:nvPr/>
            </p14:nvContentPartPr>
            <p14:xfrm>
              <a:off x="7238716" y="825042"/>
              <a:ext cx="1154520" cy="5723048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21076" y="807040"/>
                <a:ext cx="1190160" cy="57586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353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129C2C8-69E1-459E-BA7A-8C012B5D442E}"/>
              </a:ext>
            </a:extLst>
          </p:cNvPr>
          <p:cNvGrpSpPr/>
          <p:nvPr/>
        </p:nvGrpSpPr>
        <p:grpSpPr>
          <a:xfrm>
            <a:off x="3071401" y="352313"/>
            <a:ext cx="5990181" cy="6208513"/>
            <a:chOff x="901780" y="219310"/>
            <a:chExt cx="5990181" cy="620851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3B0EE32-FEEF-4E1F-81E8-8D186619515C}"/>
                </a:ext>
              </a:extLst>
            </p:cNvPr>
            <p:cNvSpPr/>
            <p:nvPr/>
          </p:nvSpPr>
          <p:spPr>
            <a:xfrm>
              <a:off x="1601584" y="219310"/>
              <a:ext cx="418458" cy="503977"/>
            </a:xfrm>
            <a:custGeom>
              <a:avLst/>
              <a:gdLst>
                <a:gd name="connsiteX0" fmla="*/ 270662 w 418457"/>
                <a:gd name="connsiteY0" fmla="*/ 128220 h 503976"/>
                <a:gd name="connsiteX1" fmla="*/ 252855 w 418457"/>
                <a:gd name="connsiteY1" fmla="*/ 128220 h 503976"/>
                <a:gd name="connsiteX2" fmla="*/ 233268 w 418457"/>
                <a:gd name="connsiteY2" fmla="*/ 131782 h 503976"/>
                <a:gd name="connsiteX3" fmla="*/ 215461 w 418457"/>
                <a:gd name="connsiteY3" fmla="*/ 137124 h 503976"/>
                <a:gd name="connsiteX4" fmla="*/ 192313 w 418457"/>
                <a:gd name="connsiteY4" fmla="*/ 146029 h 503976"/>
                <a:gd name="connsiteX5" fmla="*/ 190532 w 418457"/>
                <a:gd name="connsiteY5" fmla="*/ 146029 h 503976"/>
                <a:gd name="connsiteX6" fmla="*/ 178067 w 418457"/>
                <a:gd name="connsiteY6" fmla="*/ 147809 h 503976"/>
                <a:gd name="connsiteX7" fmla="*/ 174506 w 418457"/>
                <a:gd name="connsiteY7" fmla="*/ 149590 h 503976"/>
                <a:gd name="connsiteX8" fmla="*/ 167383 w 418457"/>
                <a:gd name="connsiteY8" fmla="*/ 158494 h 503976"/>
                <a:gd name="connsiteX9" fmla="*/ 140673 w 418457"/>
                <a:gd name="connsiteY9" fmla="*/ 213700 h 503976"/>
                <a:gd name="connsiteX10" fmla="*/ 119305 w 418457"/>
                <a:gd name="connsiteY10" fmla="*/ 274249 h 503976"/>
                <a:gd name="connsiteX11" fmla="*/ 113963 w 418457"/>
                <a:gd name="connsiteY11" fmla="*/ 304523 h 503976"/>
                <a:gd name="connsiteX12" fmla="*/ 110402 w 418457"/>
                <a:gd name="connsiteY12" fmla="*/ 333016 h 503976"/>
                <a:gd name="connsiteX13" fmla="*/ 112182 w 418457"/>
                <a:gd name="connsiteY13" fmla="*/ 361510 h 503976"/>
                <a:gd name="connsiteX14" fmla="*/ 113963 w 418457"/>
                <a:gd name="connsiteY14" fmla="*/ 386441 h 503976"/>
                <a:gd name="connsiteX15" fmla="*/ 115744 w 418457"/>
                <a:gd name="connsiteY15" fmla="*/ 388222 h 503976"/>
                <a:gd name="connsiteX16" fmla="*/ 121086 w 418457"/>
                <a:gd name="connsiteY16" fmla="*/ 386441 h 503976"/>
                <a:gd name="connsiteX17" fmla="*/ 137112 w 418457"/>
                <a:gd name="connsiteY17" fmla="*/ 375756 h 503976"/>
                <a:gd name="connsiteX18" fmla="*/ 174506 w 418457"/>
                <a:gd name="connsiteY18" fmla="*/ 347263 h 503976"/>
                <a:gd name="connsiteX19" fmla="*/ 208339 w 418457"/>
                <a:gd name="connsiteY19" fmla="*/ 311646 h 503976"/>
                <a:gd name="connsiteX20" fmla="*/ 240391 w 418457"/>
                <a:gd name="connsiteY20" fmla="*/ 274249 h 503976"/>
                <a:gd name="connsiteX21" fmla="*/ 267101 w 418457"/>
                <a:gd name="connsiteY21" fmla="*/ 238632 h 503976"/>
                <a:gd name="connsiteX22" fmla="*/ 292030 w 418457"/>
                <a:gd name="connsiteY22" fmla="*/ 199454 h 503976"/>
                <a:gd name="connsiteX23" fmla="*/ 299153 w 418457"/>
                <a:gd name="connsiteY23" fmla="*/ 183426 h 503976"/>
                <a:gd name="connsiteX24" fmla="*/ 304495 w 418457"/>
                <a:gd name="connsiteY24" fmla="*/ 167399 h 503976"/>
                <a:gd name="connsiteX25" fmla="*/ 308056 w 418457"/>
                <a:gd name="connsiteY25" fmla="*/ 153152 h 503976"/>
                <a:gd name="connsiteX26" fmla="*/ 306276 w 418457"/>
                <a:gd name="connsiteY26" fmla="*/ 144248 h 503976"/>
                <a:gd name="connsiteX27" fmla="*/ 304495 w 418457"/>
                <a:gd name="connsiteY27" fmla="*/ 137124 h 503976"/>
                <a:gd name="connsiteX28" fmla="*/ 302714 w 418457"/>
                <a:gd name="connsiteY28" fmla="*/ 133563 h 503976"/>
                <a:gd name="connsiteX29" fmla="*/ 297372 w 418457"/>
                <a:gd name="connsiteY29" fmla="*/ 131782 h 503976"/>
                <a:gd name="connsiteX30" fmla="*/ 286688 w 418457"/>
                <a:gd name="connsiteY30" fmla="*/ 128220 h 503976"/>
                <a:gd name="connsiteX31" fmla="*/ 270662 w 418457"/>
                <a:gd name="connsiteY31" fmla="*/ 128220 h 503976"/>
                <a:gd name="connsiteX32" fmla="*/ 197655 w 418457"/>
                <a:gd name="connsiteY32" fmla="*/ 0 h 503976"/>
                <a:gd name="connsiteX33" fmla="*/ 202997 w 418457"/>
                <a:gd name="connsiteY33" fmla="*/ 1781 h 503976"/>
                <a:gd name="connsiteX34" fmla="*/ 219023 w 418457"/>
                <a:gd name="connsiteY34" fmla="*/ 3562 h 503976"/>
                <a:gd name="connsiteX35" fmla="*/ 235049 w 418457"/>
                <a:gd name="connsiteY35" fmla="*/ 7123 h 503976"/>
                <a:gd name="connsiteX36" fmla="*/ 236829 w 418457"/>
                <a:gd name="connsiteY36" fmla="*/ 8904 h 503976"/>
                <a:gd name="connsiteX37" fmla="*/ 245733 w 418457"/>
                <a:gd name="connsiteY37" fmla="*/ 12466 h 503976"/>
                <a:gd name="connsiteX38" fmla="*/ 247513 w 418457"/>
                <a:gd name="connsiteY38" fmla="*/ 14247 h 503976"/>
                <a:gd name="connsiteX39" fmla="*/ 249294 w 418457"/>
                <a:gd name="connsiteY39" fmla="*/ 14247 h 503976"/>
                <a:gd name="connsiteX40" fmla="*/ 252855 w 418457"/>
                <a:gd name="connsiteY40" fmla="*/ 16028 h 503976"/>
                <a:gd name="connsiteX41" fmla="*/ 254636 w 418457"/>
                <a:gd name="connsiteY41" fmla="*/ 17808 h 503976"/>
                <a:gd name="connsiteX42" fmla="*/ 265320 w 418457"/>
                <a:gd name="connsiteY42" fmla="*/ 16028 h 503976"/>
                <a:gd name="connsiteX43" fmla="*/ 270662 w 418457"/>
                <a:gd name="connsiteY43" fmla="*/ 16028 h 503976"/>
                <a:gd name="connsiteX44" fmla="*/ 274224 w 418457"/>
                <a:gd name="connsiteY44" fmla="*/ 16028 h 503976"/>
                <a:gd name="connsiteX45" fmla="*/ 299153 w 418457"/>
                <a:gd name="connsiteY45" fmla="*/ 17808 h 503976"/>
                <a:gd name="connsiteX46" fmla="*/ 300934 w 418457"/>
                <a:gd name="connsiteY46" fmla="*/ 17808 h 503976"/>
                <a:gd name="connsiteX47" fmla="*/ 306276 w 418457"/>
                <a:gd name="connsiteY47" fmla="*/ 19589 h 503976"/>
                <a:gd name="connsiteX48" fmla="*/ 308056 w 418457"/>
                <a:gd name="connsiteY48" fmla="*/ 19589 h 503976"/>
                <a:gd name="connsiteX49" fmla="*/ 331205 w 418457"/>
                <a:gd name="connsiteY49" fmla="*/ 24932 h 503976"/>
                <a:gd name="connsiteX50" fmla="*/ 334766 w 418457"/>
                <a:gd name="connsiteY50" fmla="*/ 26713 h 503976"/>
                <a:gd name="connsiteX51" fmla="*/ 343670 w 418457"/>
                <a:gd name="connsiteY51" fmla="*/ 30274 h 503976"/>
                <a:gd name="connsiteX52" fmla="*/ 345450 w 418457"/>
                <a:gd name="connsiteY52" fmla="*/ 30274 h 503976"/>
                <a:gd name="connsiteX53" fmla="*/ 363257 w 418457"/>
                <a:gd name="connsiteY53" fmla="*/ 40959 h 503976"/>
                <a:gd name="connsiteX54" fmla="*/ 365038 w 418457"/>
                <a:gd name="connsiteY54" fmla="*/ 40959 h 503976"/>
                <a:gd name="connsiteX55" fmla="*/ 365038 w 418457"/>
                <a:gd name="connsiteY55" fmla="*/ 42740 h 503976"/>
                <a:gd name="connsiteX56" fmla="*/ 368599 w 418457"/>
                <a:gd name="connsiteY56" fmla="*/ 44521 h 503976"/>
                <a:gd name="connsiteX57" fmla="*/ 377502 w 418457"/>
                <a:gd name="connsiteY57" fmla="*/ 51644 h 503976"/>
                <a:gd name="connsiteX58" fmla="*/ 379283 w 418457"/>
                <a:gd name="connsiteY58" fmla="*/ 53425 h 503976"/>
                <a:gd name="connsiteX59" fmla="*/ 395309 w 418457"/>
                <a:gd name="connsiteY59" fmla="*/ 71233 h 503976"/>
                <a:gd name="connsiteX60" fmla="*/ 395309 w 418457"/>
                <a:gd name="connsiteY60" fmla="*/ 73014 h 503976"/>
                <a:gd name="connsiteX61" fmla="*/ 404213 w 418457"/>
                <a:gd name="connsiteY61" fmla="*/ 85480 h 503976"/>
                <a:gd name="connsiteX62" fmla="*/ 404213 w 418457"/>
                <a:gd name="connsiteY62" fmla="*/ 89042 h 503976"/>
                <a:gd name="connsiteX63" fmla="*/ 413116 w 418457"/>
                <a:gd name="connsiteY63" fmla="*/ 113974 h 503976"/>
                <a:gd name="connsiteX64" fmla="*/ 414897 w 418457"/>
                <a:gd name="connsiteY64" fmla="*/ 115754 h 503976"/>
                <a:gd name="connsiteX65" fmla="*/ 416677 w 418457"/>
                <a:gd name="connsiteY65" fmla="*/ 126439 h 503976"/>
                <a:gd name="connsiteX66" fmla="*/ 416677 w 418457"/>
                <a:gd name="connsiteY66" fmla="*/ 128220 h 503976"/>
                <a:gd name="connsiteX67" fmla="*/ 418458 w 418457"/>
                <a:gd name="connsiteY67" fmla="*/ 153152 h 503976"/>
                <a:gd name="connsiteX68" fmla="*/ 418458 w 418457"/>
                <a:gd name="connsiteY68" fmla="*/ 156714 h 503976"/>
                <a:gd name="connsiteX69" fmla="*/ 418458 w 418457"/>
                <a:gd name="connsiteY69" fmla="*/ 162056 h 503976"/>
                <a:gd name="connsiteX70" fmla="*/ 418458 w 418457"/>
                <a:gd name="connsiteY70" fmla="*/ 163837 h 503976"/>
                <a:gd name="connsiteX71" fmla="*/ 414897 w 418457"/>
                <a:gd name="connsiteY71" fmla="*/ 188769 h 503976"/>
                <a:gd name="connsiteX72" fmla="*/ 414897 w 418457"/>
                <a:gd name="connsiteY72" fmla="*/ 190549 h 503976"/>
                <a:gd name="connsiteX73" fmla="*/ 413116 w 418457"/>
                <a:gd name="connsiteY73" fmla="*/ 195892 h 503976"/>
                <a:gd name="connsiteX74" fmla="*/ 413116 w 418457"/>
                <a:gd name="connsiteY74" fmla="*/ 197673 h 503976"/>
                <a:gd name="connsiteX75" fmla="*/ 404213 w 418457"/>
                <a:gd name="connsiteY75" fmla="*/ 220824 h 503976"/>
                <a:gd name="connsiteX76" fmla="*/ 402432 w 418457"/>
                <a:gd name="connsiteY76" fmla="*/ 226166 h 503976"/>
                <a:gd name="connsiteX77" fmla="*/ 402432 w 418457"/>
                <a:gd name="connsiteY77" fmla="*/ 227947 h 503976"/>
                <a:gd name="connsiteX78" fmla="*/ 389967 w 418457"/>
                <a:gd name="connsiteY78" fmla="*/ 251098 h 503976"/>
                <a:gd name="connsiteX79" fmla="*/ 389967 w 418457"/>
                <a:gd name="connsiteY79" fmla="*/ 252879 h 503976"/>
                <a:gd name="connsiteX80" fmla="*/ 386406 w 418457"/>
                <a:gd name="connsiteY80" fmla="*/ 256440 h 503976"/>
                <a:gd name="connsiteX81" fmla="*/ 388187 w 418457"/>
                <a:gd name="connsiteY81" fmla="*/ 256440 h 503976"/>
                <a:gd name="connsiteX82" fmla="*/ 359696 w 418457"/>
                <a:gd name="connsiteY82" fmla="*/ 300961 h 503976"/>
                <a:gd name="connsiteX83" fmla="*/ 357915 w 418457"/>
                <a:gd name="connsiteY83" fmla="*/ 302742 h 503976"/>
                <a:gd name="connsiteX84" fmla="*/ 356134 w 418457"/>
                <a:gd name="connsiteY84" fmla="*/ 304523 h 503976"/>
                <a:gd name="connsiteX85" fmla="*/ 327644 w 418457"/>
                <a:gd name="connsiteY85" fmla="*/ 341921 h 503976"/>
                <a:gd name="connsiteX86" fmla="*/ 325863 w 418457"/>
                <a:gd name="connsiteY86" fmla="*/ 343701 h 503976"/>
                <a:gd name="connsiteX87" fmla="*/ 292030 w 418457"/>
                <a:gd name="connsiteY87" fmla="*/ 384661 h 503976"/>
                <a:gd name="connsiteX88" fmla="*/ 290250 w 418457"/>
                <a:gd name="connsiteY88" fmla="*/ 386441 h 503976"/>
                <a:gd name="connsiteX89" fmla="*/ 251075 w 418457"/>
                <a:gd name="connsiteY89" fmla="*/ 427401 h 503976"/>
                <a:gd name="connsiteX90" fmla="*/ 247513 w 418457"/>
                <a:gd name="connsiteY90" fmla="*/ 430962 h 503976"/>
                <a:gd name="connsiteX91" fmla="*/ 245733 w 418457"/>
                <a:gd name="connsiteY91" fmla="*/ 430962 h 503976"/>
                <a:gd name="connsiteX92" fmla="*/ 202997 w 418457"/>
                <a:gd name="connsiteY92" fmla="*/ 466579 h 503976"/>
                <a:gd name="connsiteX93" fmla="*/ 199435 w 418457"/>
                <a:gd name="connsiteY93" fmla="*/ 468360 h 503976"/>
                <a:gd name="connsiteX94" fmla="*/ 197655 w 418457"/>
                <a:gd name="connsiteY94" fmla="*/ 470141 h 503976"/>
                <a:gd name="connsiteX95" fmla="*/ 174506 w 418457"/>
                <a:gd name="connsiteY95" fmla="*/ 484387 h 503976"/>
                <a:gd name="connsiteX96" fmla="*/ 172725 w 418457"/>
                <a:gd name="connsiteY96" fmla="*/ 484387 h 503976"/>
                <a:gd name="connsiteX97" fmla="*/ 167383 w 418457"/>
                <a:gd name="connsiteY97" fmla="*/ 486168 h 503976"/>
                <a:gd name="connsiteX98" fmla="*/ 167383 w 418457"/>
                <a:gd name="connsiteY98" fmla="*/ 487949 h 503976"/>
                <a:gd name="connsiteX99" fmla="*/ 144234 w 418457"/>
                <a:gd name="connsiteY99" fmla="*/ 496853 h 503976"/>
                <a:gd name="connsiteX100" fmla="*/ 138892 w 418457"/>
                <a:gd name="connsiteY100" fmla="*/ 498634 h 503976"/>
                <a:gd name="connsiteX101" fmla="*/ 135331 w 418457"/>
                <a:gd name="connsiteY101" fmla="*/ 500415 h 503976"/>
                <a:gd name="connsiteX102" fmla="*/ 133550 w 418457"/>
                <a:gd name="connsiteY102" fmla="*/ 500415 h 503976"/>
                <a:gd name="connsiteX103" fmla="*/ 121086 w 418457"/>
                <a:gd name="connsiteY103" fmla="*/ 503977 h 503976"/>
                <a:gd name="connsiteX104" fmla="*/ 110402 w 418457"/>
                <a:gd name="connsiteY104" fmla="*/ 503977 h 503976"/>
                <a:gd name="connsiteX105" fmla="*/ 106840 w 418457"/>
                <a:gd name="connsiteY105" fmla="*/ 503977 h 503976"/>
                <a:gd name="connsiteX106" fmla="*/ 96156 w 418457"/>
                <a:gd name="connsiteY106" fmla="*/ 503977 h 503976"/>
                <a:gd name="connsiteX107" fmla="*/ 92595 w 418457"/>
                <a:gd name="connsiteY107" fmla="*/ 503977 h 503976"/>
                <a:gd name="connsiteX108" fmla="*/ 76569 w 418457"/>
                <a:gd name="connsiteY108" fmla="*/ 500415 h 503976"/>
                <a:gd name="connsiteX109" fmla="*/ 73008 w 418457"/>
                <a:gd name="connsiteY109" fmla="*/ 498634 h 503976"/>
                <a:gd name="connsiteX110" fmla="*/ 55201 w 418457"/>
                <a:gd name="connsiteY110" fmla="*/ 487949 h 503976"/>
                <a:gd name="connsiteX111" fmla="*/ 53420 w 418457"/>
                <a:gd name="connsiteY111" fmla="*/ 487949 h 503976"/>
                <a:gd name="connsiteX112" fmla="*/ 37394 w 418457"/>
                <a:gd name="connsiteY112" fmla="*/ 473702 h 503976"/>
                <a:gd name="connsiteX113" fmla="*/ 35613 w 418457"/>
                <a:gd name="connsiteY113" fmla="*/ 471922 h 503976"/>
                <a:gd name="connsiteX114" fmla="*/ 23149 w 418457"/>
                <a:gd name="connsiteY114" fmla="*/ 454113 h 503976"/>
                <a:gd name="connsiteX115" fmla="*/ 21368 w 418457"/>
                <a:gd name="connsiteY115" fmla="*/ 452332 h 503976"/>
                <a:gd name="connsiteX116" fmla="*/ 16026 w 418457"/>
                <a:gd name="connsiteY116" fmla="*/ 443428 h 503976"/>
                <a:gd name="connsiteX117" fmla="*/ 14245 w 418457"/>
                <a:gd name="connsiteY117" fmla="*/ 438086 h 503976"/>
                <a:gd name="connsiteX118" fmla="*/ 7123 w 418457"/>
                <a:gd name="connsiteY118" fmla="*/ 416716 h 503976"/>
                <a:gd name="connsiteX119" fmla="*/ 7123 w 418457"/>
                <a:gd name="connsiteY119" fmla="*/ 414935 h 503976"/>
                <a:gd name="connsiteX120" fmla="*/ 5342 w 418457"/>
                <a:gd name="connsiteY120" fmla="*/ 409592 h 503976"/>
                <a:gd name="connsiteX121" fmla="*/ 5342 w 418457"/>
                <a:gd name="connsiteY121" fmla="*/ 406031 h 503976"/>
                <a:gd name="connsiteX122" fmla="*/ 0 w 418457"/>
                <a:gd name="connsiteY122" fmla="*/ 372195 h 503976"/>
                <a:gd name="connsiteX123" fmla="*/ 0 w 418457"/>
                <a:gd name="connsiteY123" fmla="*/ 370414 h 503976"/>
                <a:gd name="connsiteX124" fmla="*/ 0 w 418457"/>
                <a:gd name="connsiteY124" fmla="*/ 365071 h 503976"/>
                <a:gd name="connsiteX125" fmla="*/ 0 w 418457"/>
                <a:gd name="connsiteY125" fmla="*/ 331236 h 503976"/>
                <a:gd name="connsiteX126" fmla="*/ 0 w 418457"/>
                <a:gd name="connsiteY126" fmla="*/ 325893 h 503976"/>
                <a:gd name="connsiteX127" fmla="*/ 3561 w 418457"/>
                <a:gd name="connsiteY127" fmla="*/ 290276 h 503976"/>
                <a:gd name="connsiteX128" fmla="*/ 5342 w 418457"/>
                <a:gd name="connsiteY128" fmla="*/ 284934 h 503976"/>
                <a:gd name="connsiteX129" fmla="*/ 12465 w 418457"/>
                <a:gd name="connsiteY129" fmla="*/ 249317 h 503976"/>
                <a:gd name="connsiteX130" fmla="*/ 12465 w 418457"/>
                <a:gd name="connsiteY130" fmla="*/ 243975 h 503976"/>
                <a:gd name="connsiteX131" fmla="*/ 14245 w 418457"/>
                <a:gd name="connsiteY131" fmla="*/ 243975 h 503976"/>
                <a:gd name="connsiteX132" fmla="*/ 35613 w 418457"/>
                <a:gd name="connsiteY132" fmla="*/ 176303 h 503976"/>
                <a:gd name="connsiteX133" fmla="*/ 35613 w 418457"/>
                <a:gd name="connsiteY133" fmla="*/ 174522 h 503976"/>
                <a:gd name="connsiteX134" fmla="*/ 37394 w 418457"/>
                <a:gd name="connsiteY134" fmla="*/ 170960 h 503976"/>
                <a:gd name="connsiteX135" fmla="*/ 39175 w 418457"/>
                <a:gd name="connsiteY135" fmla="*/ 167399 h 503976"/>
                <a:gd name="connsiteX136" fmla="*/ 69446 w 418457"/>
                <a:gd name="connsiteY136" fmla="*/ 106850 h 503976"/>
                <a:gd name="connsiteX137" fmla="*/ 69446 w 418457"/>
                <a:gd name="connsiteY137" fmla="*/ 105069 h 503976"/>
                <a:gd name="connsiteX138" fmla="*/ 73008 w 418457"/>
                <a:gd name="connsiteY138" fmla="*/ 101508 h 503976"/>
                <a:gd name="connsiteX139" fmla="*/ 89034 w 418457"/>
                <a:gd name="connsiteY139" fmla="*/ 76576 h 503976"/>
                <a:gd name="connsiteX140" fmla="*/ 89034 w 418457"/>
                <a:gd name="connsiteY140" fmla="*/ 74795 h 503976"/>
                <a:gd name="connsiteX141" fmla="*/ 92595 w 418457"/>
                <a:gd name="connsiteY141" fmla="*/ 71233 h 503976"/>
                <a:gd name="connsiteX142" fmla="*/ 113963 w 418457"/>
                <a:gd name="connsiteY142" fmla="*/ 44521 h 503976"/>
                <a:gd name="connsiteX143" fmla="*/ 117524 w 418457"/>
                <a:gd name="connsiteY143" fmla="*/ 40959 h 503976"/>
                <a:gd name="connsiteX144" fmla="*/ 119305 w 418457"/>
                <a:gd name="connsiteY144" fmla="*/ 37398 h 503976"/>
                <a:gd name="connsiteX145" fmla="*/ 131770 w 418457"/>
                <a:gd name="connsiteY145" fmla="*/ 26713 h 503976"/>
                <a:gd name="connsiteX146" fmla="*/ 133550 w 418457"/>
                <a:gd name="connsiteY146" fmla="*/ 24932 h 503976"/>
                <a:gd name="connsiteX147" fmla="*/ 138892 w 418457"/>
                <a:gd name="connsiteY147" fmla="*/ 21370 h 503976"/>
                <a:gd name="connsiteX148" fmla="*/ 140673 w 418457"/>
                <a:gd name="connsiteY148" fmla="*/ 21370 h 503976"/>
                <a:gd name="connsiteX149" fmla="*/ 154918 w 418457"/>
                <a:gd name="connsiteY149" fmla="*/ 12466 h 503976"/>
                <a:gd name="connsiteX150" fmla="*/ 156699 w 418457"/>
                <a:gd name="connsiteY150" fmla="*/ 10685 h 503976"/>
                <a:gd name="connsiteX151" fmla="*/ 167383 w 418457"/>
                <a:gd name="connsiteY151" fmla="*/ 7123 h 503976"/>
                <a:gd name="connsiteX152" fmla="*/ 169164 w 418457"/>
                <a:gd name="connsiteY152" fmla="*/ 7123 h 503976"/>
                <a:gd name="connsiteX153" fmla="*/ 183409 w 418457"/>
                <a:gd name="connsiteY153" fmla="*/ 3562 h 503976"/>
                <a:gd name="connsiteX154" fmla="*/ 186971 w 418457"/>
                <a:gd name="connsiteY154" fmla="*/ 1781 h 503976"/>
                <a:gd name="connsiteX155" fmla="*/ 197655 w 418457"/>
                <a:gd name="connsiteY155" fmla="*/ 0 h 50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418457" h="503976">
                  <a:moveTo>
                    <a:pt x="270662" y="128220"/>
                  </a:moveTo>
                  <a:lnTo>
                    <a:pt x="252855" y="128220"/>
                  </a:lnTo>
                  <a:lnTo>
                    <a:pt x="233268" y="131782"/>
                  </a:lnTo>
                  <a:lnTo>
                    <a:pt x="215461" y="137124"/>
                  </a:lnTo>
                  <a:lnTo>
                    <a:pt x="192313" y="146029"/>
                  </a:lnTo>
                  <a:lnTo>
                    <a:pt x="190532" y="146029"/>
                  </a:lnTo>
                  <a:cubicBezTo>
                    <a:pt x="186971" y="147809"/>
                    <a:pt x="183409" y="147809"/>
                    <a:pt x="178067" y="147809"/>
                  </a:cubicBezTo>
                  <a:lnTo>
                    <a:pt x="174506" y="149590"/>
                  </a:lnTo>
                  <a:lnTo>
                    <a:pt x="167383" y="158494"/>
                  </a:lnTo>
                  <a:lnTo>
                    <a:pt x="140673" y="213700"/>
                  </a:lnTo>
                  <a:lnTo>
                    <a:pt x="119305" y="274249"/>
                  </a:lnTo>
                  <a:lnTo>
                    <a:pt x="113963" y="304523"/>
                  </a:lnTo>
                  <a:lnTo>
                    <a:pt x="110402" y="333016"/>
                  </a:lnTo>
                  <a:lnTo>
                    <a:pt x="112182" y="361510"/>
                  </a:lnTo>
                  <a:lnTo>
                    <a:pt x="113963" y="386441"/>
                  </a:lnTo>
                  <a:lnTo>
                    <a:pt x="115744" y="388222"/>
                  </a:lnTo>
                  <a:lnTo>
                    <a:pt x="121086" y="386441"/>
                  </a:lnTo>
                  <a:lnTo>
                    <a:pt x="137112" y="375756"/>
                  </a:lnTo>
                  <a:lnTo>
                    <a:pt x="174506" y="347263"/>
                  </a:lnTo>
                  <a:lnTo>
                    <a:pt x="208339" y="311646"/>
                  </a:lnTo>
                  <a:lnTo>
                    <a:pt x="240391" y="274249"/>
                  </a:lnTo>
                  <a:lnTo>
                    <a:pt x="267101" y="238632"/>
                  </a:lnTo>
                  <a:lnTo>
                    <a:pt x="292030" y="199454"/>
                  </a:lnTo>
                  <a:lnTo>
                    <a:pt x="299153" y="183426"/>
                  </a:lnTo>
                  <a:lnTo>
                    <a:pt x="304495" y="167399"/>
                  </a:lnTo>
                  <a:lnTo>
                    <a:pt x="308056" y="153152"/>
                  </a:lnTo>
                  <a:lnTo>
                    <a:pt x="306276" y="144248"/>
                  </a:lnTo>
                  <a:lnTo>
                    <a:pt x="304495" y="137124"/>
                  </a:lnTo>
                  <a:lnTo>
                    <a:pt x="302714" y="133563"/>
                  </a:lnTo>
                  <a:lnTo>
                    <a:pt x="297372" y="131782"/>
                  </a:lnTo>
                  <a:lnTo>
                    <a:pt x="286688" y="128220"/>
                  </a:lnTo>
                  <a:lnTo>
                    <a:pt x="270662" y="128220"/>
                  </a:lnTo>
                  <a:close/>
                  <a:moveTo>
                    <a:pt x="197655" y="0"/>
                  </a:moveTo>
                  <a:cubicBezTo>
                    <a:pt x="199435" y="0"/>
                    <a:pt x="201216" y="1781"/>
                    <a:pt x="202997" y="1781"/>
                  </a:cubicBezTo>
                  <a:lnTo>
                    <a:pt x="219023" y="3562"/>
                  </a:lnTo>
                  <a:cubicBezTo>
                    <a:pt x="224365" y="3562"/>
                    <a:pt x="229707" y="5343"/>
                    <a:pt x="235049" y="7123"/>
                  </a:cubicBezTo>
                  <a:lnTo>
                    <a:pt x="236829" y="8904"/>
                  </a:lnTo>
                  <a:lnTo>
                    <a:pt x="245733" y="12466"/>
                  </a:lnTo>
                  <a:lnTo>
                    <a:pt x="247513" y="14247"/>
                  </a:lnTo>
                  <a:lnTo>
                    <a:pt x="249294" y="14247"/>
                  </a:lnTo>
                  <a:lnTo>
                    <a:pt x="252855" y="16028"/>
                  </a:lnTo>
                  <a:lnTo>
                    <a:pt x="254636" y="17808"/>
                  </a:lnTo>
                  <a:lnTo>
                    <a:pt x="265320" y="16028"/>
                  </a:lnTo>
                  <a:lnTo>
                    <a:pt x="270662" y="16028"/>
                  </a:lnTo>
                  <a:lnTo>
                    <a:pt x="274224" y="16028"/>
                  </a:lnTo>
                  <a:lnTo>
                    <a:pt x="299153" y="17808"/>
                  </a:lnTo>
                  <a:lnTo>
                    <a:pt x="300934" y="17808"/>
                  </a:lnTo>
                  <a:cubicBezTo>
                    <a:pt x="302714" y="17808"/>
                    <a:pt x="304495" y="17808"/>
                    <a:pt x="306276" y="19589"/>
                  </a:cubicBezTo>
                  <a:lnTo>
                    <a:pt x="308056" y="19589"/>
                  </a:lnTo>
                  <a:lnTo>
                    <a:pt x="331205" y="24932"/>
                  </a:lnTo>
                  <a:lnTo>
                    <a:pt x="334766" y="26713"/>
                  </a:lnTo>
                  <a:cubicBezTo>
                    <a:pt x="338328" y="26713"/>
                    <a:pt x="341889" y="28493"/>
                    <a:pt x="343670" y="30274"/>
                  </a:cubicBezTo>
                  <a:lnTo>
                    <a:pt x="345450" y="30274"/>
                  </a:lnTo>
                  <a:lnTo>
                    <a:pt x="363257" y="40959"/>
                  </a:lnTo>
                  <a:lnTo>
                    <a:pt x="365038" y="40959"/>
                  </a:lnTo>
                  <a:lnTo>
                    <a:pt x="365038" y="42740"/>
                  </a:lnTo>
                  <a:lnTo>
                    <a:pt x="368599" y="44521"/>
                  </a:lnTo>
                  <a:cubicBezTo>
                    <a:pt x="372160" y="46302"/>
                    <a:pt x="373941" y="48083"/>
                    <a:pt x="377502" y="51644"/>
                  </a:cubicBezTo>
                  <a:lnTo>
                    <a:pt x="379283" y="53425"/>
                  </a:lnTo>
                  <a:lnTo>
                    <a:pt x="395309" y="71233"/>
                  </a:lnTo>
                  <a:lnTo>
                    <a:pt x="395309" y="73014"/>
                  </a:lnTo>
                  <a:cubicBezTo>
                    <a:pt x="398871" y="76576"/>
                    <a:pt x="402432" y="81918"/>
                    <a:pt x="404213" y="85480"/>
                  </a:cubicBezTo>
                  <a:lnTo>
                    <a:pt x="404213" y="89042"/>
                  </a:lnTo>
                  <a:lnTo>
                    <a:pt x="413116" y="113974"/>
                  </a:lnTo>
                  <a:lnTo>
                    <a:pt x="414897" y="115754"/>
                  </a:lnTo>
                  <a:cubicBezTo>
                    <a:pt x="416677" y="119316"/>
                    <a:pt x="416677" y="122878"/>
                    <a:pt x="416677" y="126439"/>
                  </a:cubicBezTo>
                  <a:lnTo>
                    <a:pt x="416677" y="128220"/>
                  </a:lnTo>
                  <a:lnTo>
                    <a:pt x="418458" y="153152"/>
                  </a:lnTo>
                  <a:lnTo>
                    <a:pt x="418458" y="156714"/>
                  </a:lnTo>
                  <a:cubicBezTo>
                    <a:pt x="418458" y="158494"/>
                    <a:pt x="418458" y="160275"/>
                    <a:pt x="418458" y="162056"/>
                  </a:cubicBezTo>
                  <a:lnTo>
                    <a:pt x="418458" y="163837"/>
                  </a:lnTo>
                  <a:lnTo>
                    <a:pt x="414897" y="188769"/>
                  </a:lnTo>
                  <a:lnTo>
                    <a:pt x="414897" y="190549"/>
                  </a:lnTo>
                  <a:cubicBezTo>
                    <a:pt x="413116" y="192330"/>
                    <a:pt x="413116" y="194111"/>
                    <a:pt x="413116" y="195892"/>
                  </a:cubicBezTo>
                  <a:lnTo>
                    <a:pt x="413116" y="197673"/>
                  </a:lnTo>
                  <a:lnTo>
                    <a:pt x="404213" y="220824"/>
                  </a:lnTo>
                  <a:lnTo>
                    <a:pt x="402432" y="226166"/>
                  </a:lnTo>
                  <a:lnTo>
                    <a:pt x="402432" y="227947"/>
                  </a:lnTo>
                  <a:lnTo>
                    <a:pt x="389967" y="251098"/>
                  </a:lnTo>
                  <a:lnTo>
                    <a:pt x="389967" y="252879"/>
                  </a:lnTo>
                  <a:lnTo>
                    <a:pt x="386406" y="256440"/>
                  </a:lnTo>
                  <a:lnTo>
                    <a:pt x="388187" y="256440"/>
                  </a:lnTo>
                  <a:lnTo>
                    <a:pt x="359696" y="300961"/>
                  </a:lnTo>
                  <a:lnTo>
                    <a:pt x="357915" y="302742"/>
                  </a:lnTo>
                  <a:lnTo>
                    <a:pt x="356134" y="304523"/>
                  </a:lnTo>
                  <a:lnTo>
                    <a:pt x="327644" y="341921"/>
                  </a:lnTo>
                  <a:lnTo>
                    <a:pt x="325863" y="343701"/>
                  </a:lnTo>
                  <a:lnTo>
                    <a:pt x="292030" y="384661"/>
                  </a:lnTo>
                  <a:lnTo>
                    <a:pt x="290250" y="386441"/>
                  </a:lnTo>
                  <a:lnTo>
                    <a:pt x="251075" y="427401"/>
                  </a:lnTo>
                  <a:cubicBezTo>
                    <a:pt x="249294" y="429182"/>
                    <a:pt x="247513" y="429182"/>
                    <a:pt x="247513" y="430962"/>
                  </a:cubicBezTo>
                  <a:lnTo>
                    <a:pt x="245733" y="430962"/>
                  </a:lnTo>
                  <a:lnTo>
                    <a:pt x="202997" y="466579"/>
                  </a:lnTo>
                  <a:lnTo>
                    <a:pt x="199435" y="468360"/>
                  </a:lnTo>
                  <a:lnTo>
                    <a:pt x="197655" y="470141"/>
                  </a:lnTo>
                  <a:lnTo>
                    <a:pt x="174506" y="484387"/>
                  </a:lnTo>
                  <a:lnTo>
                    <a:pt x="172725" y="484387"/>
                  </a:lnTo>
                  <a:lnTo>
                    <a:pt x="167383" y="486168"/>
                  </a:lnTo>
                  <a:lnTo>
                    <a:pt x="167383" y="487949"/>
                  </a:lnTo>
                  <a:lnTo>
                    <a:pt x="144234" y="496853"/>
                  </a:lnTo>
                  <a:cubicBezTo>
                    <a:pt x="142454" y="498634"/>
                    <a:pt x="140673" y="498634"/>
                    <a:pt x="138892" y="498634"/>
                  </a:cubicBezTo>
                  <a:lnTo>
                    <a:pt x="135331" y="500415"/>
                  </a:lnTo>
                  <a:lnTo>
                    <a:pt x="133550" y="500415"/>
                  </a:lnTo>
                  <a:lnTo>
                    <a:pt x="121086" y="503977"/>
                  </a:lnTo>
                  <a:cubicBezTo>
                    <a:pt x="117524" y="503977"/>
                    <a:pt x="113963" y="503977"/>
                    <a:pt x="110402" y="503977"/>
                  </a:cubicBezTo>
                  <a:lnTo>
                    <a:pt x="106840" y="503977"/>
                  </a:lnTo>
                  <a:lnTo>
                    <a:pt x="96156" y="503977"/>
                  </a:lnTo>
                  <a:lnTo>
                    <a:pt x="92595" y="503977"/>
                  </a:lnTo>
                  <a:cubicBezTo>
                    <a:pt x="87253" y="503977"/>
                    <a:pt x="81911" y="502196"/>
                    <a:pt x="76569" y="500415"/>
                  </a:cubicBezTo>
                  <a:lnTo>
                    <a:pt x="73008" y="498634"/>
                  </a:lnTo>
                  <a:lnTo>
                    <a:pt x="55201" y="487949"/>
                  </a:lnTo>
                  <a:lnTo>
                    <a:pt x="53420" y="487949"/>
                  </a:lnTo>
                  <a:cubicBezTo>
                    <a:pt x="48078" y="484387"/>
                    <a:pt x="42736" y="480826"/>
                    <a:pt x="37394" y="473702"/>
                  </a:cubicBezTo>
                  <a:lnTo>
                    <a:pt x="35613" y="471922"/>
                  </a:lnTo>
                  <a:lnTo>
                    <a:pt x="23149" y="454113"/>
                  </a:lnTo>
                  <a:lnTo>
                    <a:pt x="21368" y="452332"/>
                  </a:lnTo>
                  <a:cubicBezTo>
                    <a:pt x="19587" y="448771"/>
                    <a:pt x="17807" y="446990"/>
                    <a:pt x="16026" y="443428"/>
                  </a:cubicBezTo>
                  <a:lnTo>
                    <a:pt x="14245" y="438086"/>
                  </a:lnTo>
                  <a:lnTo>
                    <a:pt x="7123" y="416716"/>
                  </a:lnTo>
                  <a:lnTo>
                    <a:pt x="7123" y="414935"/>
                  </a:lnTo>
                  <a:cubicBezTo>
                    <a:pt x="7123" y="413154"/>
                    <a:pt x="5342" y="411373"/>
                    <a:pt x="5342" y="409592"/>
                  </a:cubicBezTo>
                  <a:lnTo>
                    <a:pt x="5342" y="406031"/>
                  </a:lnTo>
                  <a:lnTo>
                    <a:pt x="0" y="372195"/>
                  </a:lnTo>
                  <a:lnTo>
                    <a:pt x="0" y="370414"/>
                  </a:lnTo>
                  <a:lnTo>
                    <a:pt x="0" y="365071"/>
                  </a:lnTo>
                  <a:lnTo>
                    <a:pt x="0" y="331236"/>
                  </a:lnTo>
                  <a:cubicBezTo>
                    <a:pt x="0" y="329455"/>
                    <a:pt x="0" y="327674"/>
                    <a:pt x="0" y="325893"/>
                  </a:cubicBezTo>
                  <a:lnTo>
                    <a:pt x="3561" y="290276"/>
                  </a:lnTo>
                  <a:lnTo>
                    <a:pt x="5342" y="284934"/>
                  </a:lnTo>
                  <a:lnTo>
                    <a:pt x="12465" y="249317"/>
                  </a:lnTo>
                  <a:cubicBezTo>
                    <a:pt x="12465" y="247536"/>
                    <a:pt x="12465" y="245755"/>
                    <a:pt x="12465" y="243975"/>
                  </a:cubicBezTo>
                  <a:lnTo>
                    <a:pt x="14245" y="243975"/>
                  </a:lnTo>
                  <a:lnTo>
                    <a:pt x="35613" y="176303"/>
                  </a:lnTo>
                  <a:lnTo>
                    <a:pt x="35613" y="174522"/>
                  </a:lnTo>
                  <a:lnTo>
                    <a:pt x="37394" y="170960"/>
                  </a:lnTo>
                  <a:lnTo>
                    <a:pt x="39175" y="167399"/>
                  </a:lnTo>
                  <a:lnTo>
                    <a:pt x="69446" y="106850"/>
                  </a:lnTo>
                  <a:lnTo>
                    <a:pt x="69446" y="105069"/>
                  </a:lnTo>
                  <a:lnTo>
                    <a:pt x="73008" y="101508"/>
                  </a:lnTo>
                  <a:lnTo>
                    <a:pt x="89034" y="76576"/>
                  </a:lnTo>
                  <a:lnTo>
                    <a:pt x="89034" y="74795"/>
                  </a:lnTo>
                  <a:lnTo>
                    <a:pt x="92595" y="71233"/>
                  </a:lnTo>
                  <a:lnTo>
                    <a:pt x="113963" y="44521"/>
                  </a:lnTo>
                  <a:cubicBezTo>
                    <a:pt x="115744" y="42740"/>
                    <a:pt x="115744" y="40959"/>
                    <a:pt x="117524" y="40959"/>
                  </a:cubicBezTo>
                  <a:lnTo>
                    <a:pt x="119305" y="37398"/>
                  </a:lnTo>
                  <a:lnTo>
                    <a:pt x="131770" y="26713"/>
                  </a:lnTo>
                  <a:lnTo>
                    <a:pt x="133550" y="24932"/>
                  </a:lnTo>
                  <a:cubicBezTo>
                    <a:pt x="135331" y="24932"/>
                    <a:pt x="137112" y="23151"/>
                    <a:pt x="138892" y="21370"/>
                  </a:cubicBezTo>
                  <a:lnTo>
                    <a:pt x="140673" y="21370"/>
                  </a:lnTo>
                  <a:lnTo>
                    <a:pt x="154918" y="12466"/>
                  </a:lnTo>
                  <a:lnTo>
                    <a:pt x="156699" y="10685"/>
                  </a:lnTo>
                  <a:cubicBezTo>
                    <a:pt x="160260" y="8904"/>
                    <a:pt x="163822" y="8904"/>
                    <a:pt x="167383" y="7123"/>
                  </a:cubicBezTo>
                  <a:lnTo>
                    <a:pt x="169164" y="7123"/>
                  </a:lnTo>
                  <a:lnTo>
                    <a:pt x="183409" y="3562"/>
                  </a:lnTo>
                  <a:lnTo>
                    <a:pt x="186971" y="1781"/>
                  </a:lnTo>
                  <a:cubicBezTo>
                    <a:pt x="190532" y="1781"/>
                    <a:pt x="194093" y="0"/>
                    <a:pt x="19765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ABBC278-ABC5-423C-95F6-85EF14DE9861}"/>
                </a:ext>
              </a:extLst>
            </p:cNvPr>
            <p:cNvSpPr/>
            <p:nvPr/>
          </p:nvSpPr>
          <p:spPr>
            <a:xfrm>
              <a:off x="1640759" y="1200551"/>
              <a:ext cx="438045" cy="580553"/>
            </a:xfrm>
            <a:custGeom>
              <a:avLst/>
              <a:gdLst>
                <a:gd name="connsiteX0" fmla="*/ 325863 w 438045"/>
                <a:gd name="connsiteY0" fmla="*/ 110412 h 580552"/>
                <a:gd name="connsiteX1" fmla="*/ 322302 w 438045"/>
                <a:gd name="connsiteY1" fmla="*/ 112193 h 580552"/>
                <a:gd name="connsiteX2" fmla="*/ 293811 w 438045"/>
                <a:gd name="connsiteY2" fmla="*/ 119316 h 580552"/>
                <a:gd name="connsiteX3" fmla="*/ 263539 w 438045"/>
                <a:gd name="connsiteY3" fmla="*/ 137124 h 580552"/>
                <a:gd name="connsiteX4" fmla="*/ 233268 w 438045"/>
                <a:gd name="connsiteY4" fmla="*/ 156714 h 580552"/>
                <a:gd name="connsiteX5" fmla="*/ 210119 w 438045"/>
                <a:gd name="connsiteY5" fmla="*/ 174522 h 580552"/>
                <a:gd name="connsiteX6" fmla="*/ 201216 w 438045"/>
                <a:gd name="connsiteY6" fmla="*/ 192330 h 580552"/>
                <a:gd name="connsiteX7" fmla="*/ 172725 w 438045"/>
                <a:gd name="connsiteY7" fmla="*/ 279591 h 580552"/>
                <a:gd name="connsiteX8" fmla="*/ 154918 w 438045"/>
                <a:gd name="connsiteY8" fmla="*/ 368633 h 580552"/>
                <a:gd name="connsiteX9" fmla="*/ 149576 w 438045"/>
                <a:gd name="connsiteY9" fmla="*/ 413154 h 580552"/>
                <a:gd name="connsiteX10" fmla="*/ 149576 w 438045"/>
                <a:gd name="connsiteY10" fmla="*/ 454113 h 580552"/>
                <a:gd name="connsiteX11" fmla="*/ 149576 w 438045"/>
                <a:gd name="connsiteY11" fmla="*/ 457675 h 580552"/>
                <a:gd name="connsiteX12" fmla="*/ 151357 w 438045"/>
                <a:gd name="connsiteY12" fmla="*/ 455894 h 580552"/>
                <a:gd name="connsiteX13" fmla="*/ 169164 w 438045"/>
                <a:gd name="connsiteY13" fmla="*/ 438086 h 580552"/>
                <a:gd name="connsiteX14" fmla="*/ 186971 w 438045"/>
                <a:gd name="connsiteY14" fmla="*/ 418497 h 580552"/>
                <a:gd name="connsiteX15" fmla="*/ 211900 w 438045"/>
                <a:gd name="connsiteY15" fmla="*/ 388222 h 580552"/>
                <a:gd name="connsiteX16" fmla="*/ 235049 w 438045"/>
                <a:gd name="connsiteY16" fmla="*/ 354386 h 580552"/>
                <a:gd name="connsiteX17" fmla="*/ 276004 w 438045"/>
                <a:gd name="connsiteY17" fmla="*/ 279591 h 580552"/>
                <a:gd name="connsiteX18" fmla="*/ 306276 w 438045"/>
                <a:gd name="connsiteY18" fmla="*/ 201234 h 580552"/>
                <a:gd name="connsiteX19" fmla="*/ 316960 w 438045"/>
                <a:gd name="connsiteY19" fmla="*/ 163837 h 580552"/>
                <a:gd name="connsiteX20" fmla="*/ 324082 w 438045"/>
                <a:gd name="connsiteY20" fmla="*/ 126439 h 580552"/>
                <a:gd name="connsiteX21" fmla="*/ 325863 w 438045"/>
                <a:gd name="connsiteY21" fmla="*/ 110412 h 580552"/>
                <a:gd name="connsiteX22" fmla="*/ 331205 w 438045"/>
                <a:gd name="connsiteY22" fmla="*/ 0 h 580552"/>
                <a:gd name="connsiteX23" fmla="*/ 336547 w 438045"/>
                <a:gd name="connsiteY23" fmla="*/ 0 h 580552"/>
                <a:gd name="connsiteX24" fmla="*/ 338328 w 438045"/>
                <a:gd name="connsiteY24" fmla="*/ 0 h 580552"/>
                <a:gd name="connsiteX25" fmla="*/ 357915 w 438045"/>
                <a:gd name="connsiteY25" fmla="*/ 1781 h 580552"/>
                <a:gd name="connsiteX26" fmla="*/ 361476 w 438045"/>
                <a:gd name="connsiteY26" fmla="*/ 3562 h 580552"/>
                <a:gd name="connsiteX27" fmla="*/ 377502 w 438045"/>
                <a:gd name="connsiteY27" fmla="*/ 8904 h 580552"/>
                <a:gd name="connsiteX28" fmla="*/ 379283 w 438045"/>
                <a:gd name="connsiteY28" fmla="*/ 8904 h 580552"/>
                <a:gd name="connsiteX29" fmla="*/ 398871 w 438045"/>
                <a:gd name="connsiteY29" fmla="*/ 19589 h 580552"/>
                <a:gd name="connsiteX30" fmla="*/ 402432 w 438045"/>
                <a:gd name="connsiteY30" fmla="*/ 23151 h 580552"/>
                <a:gd name="connsiteX31" fmla="*/ 420239 w 438045"/>
                <a:gd name="connsiteY31" fmla="*/ 42740 h 580552"/>
                <a:gd name="connsiteX32" fmla="*/ 420239 w 438045"/>
                <a:gd name="connsiteY32" fmla="*/ 44521 h 580552"/>
                <a:gd name="connsiteX33" fmla="*/ 430923 w 438045"/>
                <a:gd name="connsiteY33" fmla="*/ 62329 h 580552"/>
                <a:gd name="connsiteX34" fmla="*/ 429142 w 438045"/>
                <a:gd name="connsiteY34" fmla="*/ 64110 h 580552"/>
                <a:gd name="connsiteX35" fmla="*/ 430923 w 438045"/>
                <a:gd name="connsiteY35" fmla="*/ 65891 h 580552"/>
                <a:gd name="connsiteX36" fmla="*/ 436265 w 438045"/>
                <a:gd name="connsiteY36" fmla="*/ 81918 h 580552"/>
                <a:gd name="connsiteX37" fmla="*/ 436265 w 438045"/>
                <a:gd name="connsiteY37" fmla="*/ 83699 h 580552"/>
                <a:gd name="connsiteX38" fmla="*/ 438045 w 438045"/>
                <a:gd name="connsiteY38" fmla="*/ 106850 h 580552"/>
                <a:gd name="connsiteX39" fmla="*/ 438045 w 438045"/>
                <a:gd name="connsiteY39" fmla="*/ 110412 h 580552"/>
                <a:gd name="connsiteX40" fmla="*/ 438045 w 438045"/>
                <a:gd name="connsiteY40" fmla="*/ 115754 h 580552"/>
                <a:gd name="connsiteX41" fmla="*/ 434484 w 438045"/>
                <a:gd name="connsiteY41" fmla="*/ 138905 h 580552"/>
                <a:gd name="connsiteX42" fmla="*/ 434484 w 438045"/>
                <a:gd name="connsiteY42" fmla="*/ 144248 h 580552"/>
                <a:gd name="connsiteX43" fmla="*/ 425581 w 438045"/>
                <a:gd name="connsiteY43" fmla="*/ 186988 h 580552"/>
                <a:gd name="connsiteX44" fmla="*/ 425581 w 438045"/>
                <a:gd name="connsiteY44" fmla="*/ 190549 h 580552"/>
                <a:gd name="connsiteX45" fmla="*/ 413116 w 438045"/>
                <a:gd name="connsiteY45" fmla="*/ 233290 h 580552"/>
                <a:gd name="connsiteX46" fmla="*/ 413116 w 438045"/>
                <a:gd name="connsiteY46" fmla="*/ 235070 h 580552"/>
                <a:gd name="connsiteX47" fmla="*/ 411335 w 438045"/>
                <a:gd name="connsiteY47" fmla="*/ 238632 h 580552"/>
                <a:gd name="connsiteX48" fmla="*/ 377502 w 438045"/>
                <a:gd name="connsiteY48" fmla="*/ 324112 h 580552"/>
                <a:gd name="connsiteX49" fmla="*/ 377502 w 438045"/>
                <a:gd name="connsiteY49" fmla="*/ 325893 h 580552"/>
                <a:gd name="connsiteX50" fmla="*/ 375722 w 438045"/>
                <a:gd name="connsiteY50" fmla="*/ 331236 h 580552"/>
                <a:gd name="connsiteX51" fmla="*/ 373941 w 438045"/>
                <a:gd name="connsiteY51" fmla="*/ 331236 h 580552"/>
                <a:gd name="connsiteX52" fmla="*/ 331205 w 438045"/>
                <a:gd name="connsiteY52" fmla="*/ 411373 h 580552"/>
                <a:gd name="connsiteX53" fmla="*/ 327644 w 438045"/>
                <a:gd name="connsiteY53" fmla="*/ 414935 h 580552"/>
                <a:gd name="connsiteX54" fmla="*/ 302714 w 438045"/>
                <a:gd name="connsiteY54" fmla="*/ 452332 h 580552"/>
                <a:gd name="connsiteX55" fmla="*/ 300934 w 438045"/>
                <a:gd name="connsiteY55" fmla="*/ 455894 h 580552"/>
                <a:gd name="connsiteX56" fmla="*/ 274224 w 438045"/>
                <a:gd name="connsiteY56" fmla="*/ 489730 h 580552"/>
                <a:gd name="connsiteX57" fmla="*/ 272443 w 438045"/>
                <a:gd name="connsiteY57" fmla="*/ 489730 h 580552"/>
                <a:gd name="connsiteX58" fmla="*/ 270662 w 438045"/>
                <a:gd name="connsiteY58" fmla="*/ 491511 h 580552"/>
                <a:gd name="connsiteX59" fmla="*/ 251075 w 438045"/>
                <a:gd name="connsiteY59" fmla="*/ 514662 h 580552"/>
                <a:gd name="connsiteX60" fmla="*/ 249294 w 438045"/>
                <a:gd name="connsiteY60" fmla="*/ 516442 h 580552"/>
                <a:gd name="connsiteX61" fmla="*/ 247513 w 438045"/>
                <a:gd name="connsiteY61" fmla="*/ 518223 h 580552"/>
                <a:gd name="connsiteX62" fmla="*/ 224365 w 438045"/>
                <a:gd name="connsiteY62" fmla="*/ 539593 h 580552"/>
                <a:gd name="connsiteX63" fmla="*/ 220803 w 438045"/>
                <a:gd name="connsiteY63" fmla="*/ 543155 h 580552"/>
                <a:gd name="connsiteX64" fmla="*/ 217242 w 438045"/>
                <a:gd name="connsiteY64" fmla="*/ 544936 h 580552"/>
                <a:gd name="connsiteX65" fmla="*/ 217242 w 438045"/>
                <a:gd name="connsiteY65" fmla="*/ 546717 h 580552"/>
                <a:gd name="connsiteX66" fmla="*/ 192313 w 438045"/>
                <a:gd name="connsiteY66" fmla="*/ 562744 h 580552"/>
                <a:gd name="connsiteX67" fmla="*/ 176287 w 438045"/>
                <a:gd name="connsiteY67" fmla="*/ 569868 h 580552"/>
                <a:gd name="connsiteX68" fmla="*/ 149576 w 438045"/>
                <a:gd name="connsiteY68" fmla="*/ 578772 h 580552"/>
                <a:gd name="connsiteX69" fmla="*/ 147796 w 438045"/>
                <a:gd name="connsiteY69" fmla="*/ 578772 h 580552"/>
                <a:gd name="connsiteX70" fmla="*/ 144234 w 438045"/>
                <a:gd name="connsiteY70" fmla="*/ 580553 h 580552"/>
                <a:gd name="connsiteX71" fmla="*/ 131770 w 438045"/>
                <a:gd name="connsiteY71" fmla="*/ 580553 h 580552"/>
                <a:gd name="connsiteX72" fmla="*/ 128208 w 438045"/>
                <a:gd name="connsiteY72" fmla="*/ 580553 h 580552"/>
                <a:gd name="connsiteX73" fmla="*/ 115744 w 438045"/>
                <a:gd name="connsiteY73" fmla="*/ 580553 h 580552"/>
                <a:gd name="connsiteX74" fmla="*/ 113963 w 438045"/>
                <a:gd name="connsiteY74" fmla="*/ 580553 h 580552"/>
                <a:gd name="connsiteX75" fmla="*/ 97937 w 438045"/>
                <a:gd name="connsiteY75" fmla="*/ 575210 h 580552"/>
                <a:gd name="connsiteX76" fmla="*/ 94376 w 438045"/>
                <a:gd name="connsiteY76" fmla="*/ 573429 h 580552"/>
                <a:gd name="connsiteX77" fmla="*/ 85472 w 438045"/>
                <a:gd name="connsiteY77" fmla="*/ 569868 h 580552"/>
                <a:gd name="connsiteX78" fmla="*/ 83692 w 438045"/>
                <a:gd name="connsiteY78" fmla="*/ 568087 h 580552"/>
                <a:gd name="connsiteX79" fmla="*/ 64104 w 438045"/>
                <a:gd name="connsiteY79" fmla="*/ 550278 h 580552"/>
                <a:gd name="connsiteX80" fmla="*/ 51639 w 438045"/>
                <a:gd name="connsiteY80" fmla="*/ 532470 h 580552"/>
                <a:gd name="connsiteX81" fmla="*/ 53420 w 438045"/>
                <a:gd name="connsiteY81" fmla="*/ 532470 h 580552"/>
                <a:gd name="connsiteX82" fmla="*/ 49859 w 438045"/>
                <a:gd name="connsiteY82" fmla="*/ 528908 h 580552"/>
                <a:gd name="connsiteX83" fmla="*/ 44517 w 438045"/>
                <a:gd name="connsiteY83" fmla="*/ 512881 h 580552"/>
                <a:gd name="connsiteX84" fmla="*/ 40955 w 438045"/>
                <a:gd name="connsiteY84" fmla="*/ 489730 h 580552"/>
                <a:gd name="connsiteX85" fmla="*/ 39175 w 438045"/>
                <a:gd name="connsiteY85" fmla="*/ 484387 h 580552"/>
                <a:gd name="connsiteX86" fmla="*/ 39175 w 438045"/>
                <a:gd name="connsiteY86" fmla="*/ 480826 h 580552"/>
                <a:gd name="connsiteX87" fmla="*/ 37394 w 438045"/>
                <a:gd name="connsiteY87" fmla="*/ 457675 h 580552"/>
                <a:gd name="connsiteX88" fmla="*/ 37394 w 438045"/>
                <a:gd name="connsiteY88" fmla="*/ 455894 h 580552"/>
                <a:gd name="connsiteX89" fmla="*/ 37394 w 438045"/>
                <a:gd name="connsiteY89" fmla="*/ 454113 h 580552"/>
                <a:gd name="connsiteX90" fmla="*/ 39175 w 438045"/>
                <a:gd name="connsiteY90" fmla="*/ 407811 h 580552"/>
                <a:gd name="connsiteX91" fmla="*/ 39175 w 438045"/>
                <a:gd name="connsiteY91" fmla="*/ 404250 h 580552"/>
                <a:gd name="connsiteX92" fmla="*/ 39175 w 438045"/>
                <a:gd name="connsiteY92" fmla="*/ 402469 h 580552"/>
                <a:gd name="connsiteX93" fmla="*/ 44517 w 438045"/>
                <a:gd name="connsiteY93" fmla="*/ 356167 h 580552"/>
                <a:gd name="connsiteX94" fmla="*/ 44517 w 438045"/>
                <a:gd name="connsiteY94" fmla="*/ 350825 h 580552"/>
                <a:gd name="connsiteX95" fmla="*/ 44517 w 438045"/>
                <a:gd name="connsiteY95" fmla="*/ 349044 h 580552"/>
                <a:gd name="connsiteX96" fmla="*/ 56982 w 438045"/>
                <a:gd name="connsiteY96" fmla="*/ 293838 h 580552"/>
                <a:gd name="connsiteX97" fmla="*/ 0 w 438045"/>
                <a:gd name="connsiteY97" fmla="*/ 238632 h 580552"/>
                <a:gd name="connsiteX98" fmla="*/ 16026 w 438045"/>
                <a:gd name="connsiteY98" fmla="*/ 199454 h 580552"/>
                <a:gd name="connsiteX99" fmla="*/ 17807 w 438045"/>
                <a:gd name="connsiteY99" fmla="*/ 199454 h 580552"/>
                <a:gd name="connsiteX100" fmla="*/ 55201 w 438045"/>
                <a:gd name="connsiteY100" fmla="*/ 160275 h 580552"/>
                <a:gd name="connsiteX101" fmla="*/ 56982 w 438045"/>
                <a:gd name="connsiteY101" fmla="*/ 158494 h 580552"/>
                <a:gd name="connsiteX102" fmla="*/ 108621 w 438045"/>
                <a:gd name="connsiteY102" fmla="*/ 112193 h 580552"/>
                <a:gd name="connsiteX103" fmla="*/ 110402 w 438045"/>
                <a:gd name="connsiteY103" fmla="*/ 110412 h 580552"/>
                <a:gd name="connsiteX104" fmla="*/ 112182 w 438045"/>
                <a:gd name="connsiteY104" fmla="*/ 110412 h 580552"/>
                <a:gd name="connsiteX105" fmla="*/ 121086 w 438045"/>
                <a:gd name="connsiteY105" fmla="*/ 103289 h 580552"/>
                <a:gd name="connsiteX106" fmla="*/ 140673 w 438045"/>
                <a:gd name="connsiteY106" fmla="*/ 62329 h 580552"/>
                <a:gd name="connsiteX107" fmla="*/ 142454 w 438045"/>
                <a:gd name="connsiteY107" fmla="*/ 60548 h 580552"/>
                <a:gd name="connsiteX108" fmla="*/ 144234 w 438045"/>
                <a:gd name="connsiteY108" fmla="*/ 55206 h 580552"/>
                <a:gd name="connsiteX109" fmla="*/ 146015 w 438045"/>
                <a:gd name="connsiteY109" fmla="*/ 51644 h 580552"/>
                <a:gd name="connsiteX110" fmla="*/ 153138 w 438045"/>
                <a:gd name="connsiteY110" fmla="*/ 44521 h 580552"/>
                <a:gd name="connsiteX111" fmla="*/ 158480 w 438045"/>
                <a:gd name="connsiteY111" fmla="*/ 35617 h 580552"/>
                <a:gd name="connsiteX112" fmla="*/ 204777 w 438045"/>
                <a:gd name="connsiteY112" fmla="*/ 10685 h 580552"/>
                <a:gd name="connsiteX113" fmla="*/ 235049 w 438045"/>
                <a:gd name="connsiteY113" fmla="*/ 19589 h 580552"/>
                <a:gd name="connsiteX114" fmla="*/ 240391 w 438045"/>
                <a:gd name="connsiteY114" fmla="*/ 23151 h 580552"/>
                <a:gd name="connsiteX115" fmla="*/ 245733 w 438045"/>
                <a:gd name="connsiteY115" fmla="*/ 19589 h 580552"/>
                <a:gd name="connsiteX116" fmla="*/ 251075 w 438045"/>
                <a:gd name="connsiteY116" fmla="*/ 17808 h 580552"/>
                <a:gd name="connsiteX117" fmla="*/ 256417 w 438045"/>
                <a:gd name="connsiteY117" fmla="*/ 16028 h 580552"/>
                <a:gd name="connsiteX118" fmla="*/ 295592 w 438045"/>
                <a:gd name="connsiteY118" fmla="*/ 3562 h 580552"/>
                <a:gd name="connsiteX119" fmla="*/ 306276 w 438045"/>
                <a:gd name="connsiteY119" fmla="*/ 1781 h 580552"/>
                <a:gd name="connsiteX120" fmla="*/ 308056 w 438045"/>
                <a:gd name="connsiteY120" fmla="*/ 1781 h 580552"/>
                <a:gd name="connsiteX121" fmla="*/ 327644 w 438045"/>
                <a:gd name="connsiteY121" fmla="*/ 0 h 580552"/>
                <a:gd name="connsiteX122" fmla="*/ 331205 w 438045"/>
                <a:gd name="connsiteY122" fmla="*/ 0 h 58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438045" h="580552">
                  <a:moveTo>
                    <a:pt x="325863" y="110412"/>
                  </a:moveTo>
                  <a:lnTo>
                    <a:pt x="322302" y="112193"/>
                  </a:lnTo>
                  <a:lnTo>
                    <a:pt x="293811" y="119316"/>
                  </a:lnTo>
                  <a:lnTo>
                    <a:pt x="263539" y="137124"/>
                  </a:lnTo>
                  <a:lnTo>
                    <a:pt x="233268" y="156714"/>
                  </a:lnTo>
                  <a:lnTo>
                    <a:pt x="210119" y="174522"/>
                  </a:lnTo>
                  <a:lnTo>
                    <a:pt x="201216" y="192330"/>
                  </a:lnTo>
                  <a:lnTo>
                    <a:pt x="172725" y="279591"/>
                  </a:lnTo>
                  <a:lnTo>
                    <a:pt x="154918" y="368633"/>
                  </a:lnTo>
                  <a:lnTo>
                    <a:pt x="149576" y="413154"/>
                  </a:lnTo>
                  <a:lnTo>
                    <a:pt x="149576" y="454113"/>
                  </a:lnTo>
                  <a:lnTo>
                    <a:pt x="149576" y="457675"/>
                  </a:lnTo>
                  <a:lnTo>
                    <a:pt x="151357" y="455894"/>
                  </a:lnTo>
                  <a:lnTo>
                    <a:pt x="169164" y="438086"/>
                  </a:lnTo>
                  <a:lnTo>
                    <a:pt x="186971" y="418497"/>
                  </a:lnTo>
                  <a:lnTo>
                    <a:pt x="211900" y="388222"/>
                  </a:lnTo>
                  <a:lnTo>
                    <a:pt x="235049" y="354386"/>
                  </a:lnTo>
                  <a:lnTo>
                    <a:pt x="276004" y="279591"/>
                  </a:lnTo>
                  <a:lnTo>
                    <a:pt x="306276" y="201234"/>
                  </a:lnTo>
                  <a:lnTo>
                    <a:pt x="316960" y="163837"/>
                  </a:lnTo>
                  <a:lnTo>
                    <a:pt x="324082" y="126439"/>
                  </a:lnTo>
                  <a:lnTo>
                    <a:pt x="325863" y="110412"/>
                  </a:lnTo>
                  <a:close/>
                  <a:moveTo>
                    <a:pt x="331205" y="0"/>
                  </a:moveTo>
                  <a:cubicBezTo>
                    <a:pt x="332986" y="0"/>
                    <a:pt x="334766" y="0"/>
                    <a:pt x="336547" y="0"/>
                  </a:cubicBezTo>
                  <a:lnTo>
                    <a:pt x="338328" y="0"/>
                  </a:lnTo>
                  <a:lnTo>
                    <a:pt x="357915" y="1781"/>
                  </a:lnTo>
                  <a:lnTo>
                    <a:pt x="361476" y="3562"/>
                  </a:lnTo>
                  <a:cubicBezTo>
                    <a:pt x="366818" y="3562"/>
                    <a:pt x="372160" y="5343"/>
                    <a:pt x="377502" y="8904"/>
                  </a:cubicBezTo>
                  <a:lnTo>
                    <a:pt x="379283" y="8904"/>
                  </a:lnTo>
                  <a:lnTo>
                    <a:pt x="398871" y="19589"/>
                  </a:lnTo>
                  <a:lnTo>
                    <a:pt x="402432" y="23151"/>
                  </a:lnTo>
                  <a:cubicBezTo>
                    <a:pt x="409555" y="28493"/>
                    <a:pt x="414897" y="33836"/>
                    <a:pt x="420239" y="42740"/>
                  </a:cubicBezTo>
                  <a:lnTo>
                    <a:pt x="420239" y="44521"/>
                  </a:lnTo>
                  <a:lnTo>
                    <a:pt x="430923" y="62329"/>
                  </a:lnTo>
                  <a:lnTo>
                    <a:pt x="429142" y="64110"/>
                  </a:lnTo>
                  <a:lnTo>
                    <a:pt x="430923" y="65891"/>
                  </a:lnTo>
                  <a:cubicBezTo>
                    <a:pt x="432703" y="71233"/>
                    <a:pt x="434484" y="76576"/>
                    <a:pt x="436265" y="81918"/>
                  </a:cubicBezTo>
                  <a:lnTo>
                    <a:pt x="436265" y="83699"/>
                  </a:lnTo>
                  <a:lnTo>
                    <a:pt x="438045" y="106850"/>
                  </a:lnTo>
                  <a:lnTo>
                    <a:pt x="438045" y="110412"/>
                  </a:lnTo>
                  <a:lnTo>
                    <a:pt x="438045" y="115754"/>
                  </a:lnTo>
                  <a:lnTo>
                    <a:pt x="434484" y="138905"/>
                  </a:lnTo>
                  <a:lnTo>
                    <a:pt x="434484" y="144248"/>
                  </a:lnTo>
                  <a:lnTo>
                    <a:pt x="425581" y="186988"/>
                  </a:lnTo>
                  <a:lnTo>
                    <a:pt x="425581" y="190549"/>
                  </a:lnTo>
                  <a:lnTo>
                    <a:pt x="413116" y="233290"/>
                  </a:lnTo>
                  <a:lnTo>
                    <a:pt x="413116" y="235070"/>
                  </a:lnTo>
                  <a:lnTo>
                    <a:pt x="411335" y="238632"/>
                  </a:lnTo>
                  <a:lnTo>
                    <a:pt x="377502" y="324112"/>
                  </a:lnTo>
                  <a:lnTo>
                    <a:pt x="377502" y="325893"/>
                  </a:lnTo>
                  <a:cubicBezTo>
                    <a:pt x="375722" y="327674"/>
                    <a:pt x="375722" y="329455"/>
                    <a:pt x="375722" y="331236"/>
                  </a:cubicBezTo>
                  <a:lnTo>
                    <a:pt x="373941" y="331236"/>
                  </a:lnTo>
                  <a:lnTo>
                    <a:pt x="331205" y="411373"/>
                  </a:lnTo>
                  <a:lnTo>
                    <a:pt x="327644" y="414935"/>
                  </a:lnTo>
                  <a:lnTo>
                    <a:pt x="302714" y="452332"/>
                  </a:lnTo>
                  <a:lnTo>
                    <a:pt x="300934" y="455894"/>
                  </a:lnTo>
                  <a:lnTo>
                    <a:pt x="274224" y="489730"/>
                  </a:lnTo>
                  <a:lnTo>
                    <a:pt x="272443" y="489730"/>
                  </a:lnTo>
                  <a:lnTo>
                    <a:pt x="270662" y="491511"/>
                  </a:lnTo>
                  <a:lnTo>
                    <a:pt x="251075" y="514662"/>
                  </a:lnTo>
                  <a:lnTo>
                    <a:pt x="249294" y="516442"/>
                  </a:lnTo>
                  <a:lnTo>
                    <a:pt x="247513" y="518223"/>
                  </a:lnTo>
                  <a:lnTo>
                    <a:pt x="224365" y="539593"/>
                  </a:lnTo>
                  <a:lnTo>
                    <a:pt x="220803" y="543155"/>
                  </a:lnTo>
                  <a:cubicBezTo>
                    <a:pt x="220803" y="543155"/>
                    <a:pt x="219023" y="544936"/>
                    <a:pt x="217242" y="544936"/>
                  </a:cubicBezTo>
                  <a:lnTo>
                    <a:pt x="217242" y="546717"/>
                  </a:lnTo>
                  <a:lnTo>
                    <a:pt x="192313" y="562744"/>
                  </a:lnTo>
                  <a:cubicBezTo>
                    <a:pt x="186971" y="566306"/>
                    <a:pt x="181629" y="568087"/>
                    <a:pt x="176287" y="569868"/>
                  </a:cubicBezTo>
                  <a:lnTo>
                    <a:pt x="149576" y="578772"/>
                  </a:lnTo>
                  <a:lnTo>
                    <a:pt x="147796" y="578772"/>
                  </a:lnTo>
                  <a:lnTo>
                    <a:pt x="144234" y="580553"/>
                  </a:lnTo>
                  <a:cubicBezTo>
                    <a:pt x="140673" y="580553"/>
                    <a:pt x="135331" y="580553"/>
                    <a:pt x="131770" y="580553"/>
                  </a:cubicBezTo>
                  <a:lnTo>
                    <a:pt x="128208" y="580553"/>
                  </a:lnTo>
                  <a:lnTo>
                    <a:pt x="115744" y="580553"/>
                  </a:lnTo>
                  <a:lnTo>
                    <a:pt x="113963" y="580553"/>
                  </a:lnTo>
                  <a:cubicBezTo>
                    <a:pt x="108621" y="578772"/>
                    <a:pt x="103279" y="578772"/>
                    <a:pt x="97937" y="575210"/>
                  </a:cubicBezTo>
                  <a:lnTo>
                    <a:pt x="94376" y="573429"/>
                  </a:lnTo>
                  <a:lnTo>
                    <a:pt x="85472" y="569868"/>
                  </a:lnTo>
                  <a:lnTo>
                    <a:pt x="83692" y="568087"/>
                  </a:lnTo>
                  <a:cubicBezTo>
                    <a:pt x="76569" y="564525"/>
                    <a:pt x="69446" y="557402"/>
                    <a:pt x="64104" y="550278"/>
                  </a:cubicBezTo>
                  <a:lnTo>
                    <a:pt x="51639" y="532470"/>
                  </a:lnTo>
                  <a:lnTo>
                    <a:pt x="53420" y="532470"/>
                  </a:lnTo>
                  <a:lnTo>
                    <a:pt x="49859" y="528908"/>
                  </a:lnTo>
                  <a:cubicBezTo>
                    <a:pt x="48078" y="523566"/>
                    <a:pt x="46297" y="518223"/>
                    <a:pt x="44517" y="512881"/>
                  </a:cubicBezTo>
                  <a:lnTo>
                    <a:pt x="40955" y="489730"/>
                  </a:lnTo>
                  <a:lnTo>
                    <a:pt x="39175" y="484387"/>
                  </a:lnTo>
                  <a:lnTo>
                    <a:pt x="39175" y="480826"/>
                  </a:lnTo>
                  <a:lnTo>
                    <a:pt x="37394" y="457675"/>
                  </a:lnTo>
                  <a:lnTo>
                    <a:pt x="37394" y="455894"/>
                  </a:lnTo>
                  <a:lnTo>
                    <a:pt x="37394" y="454113"/>
                  </a:lnTo>
                  <a:lnTo>
                    <a:pt x="39175" y="407811"/>
                  </a:lnTo>
                  <a:lnTo>
                    <a:pt x="39175" y="404250"/>
                  </a:lnTo>
                  <a:lnTo>
                    <a:pt x="39175" y="402469"/>
                  </a:lnTo>
                  <a:lnTo>
                    <a:pt x="44517" y="356167"/>
                  </a:lnTo>
                  <a:lnTo>
                    <a:pt x="44517" y="350825"/>
                  </a:lnTo>
                  <a:lnTo>
                    <a:pt x="44517" y="349044"/>
                  </a:lnTo>
                  <a:lnTo>
                    <a:pt x="56982" y="293838"/>
                  </a:lnTo>
                  <a:cubicBezTo>
                    <a:pt x="24929" y="293838"/>
                    <a:pt x="0" y="268906"/>
                    <a:pt x="0" y="238632"/>
                  </a:cubicBezTo>
                  <a:cubicBezTo>
                    <a:pt x="0" y="222605"/>
                    <a:pt x="7123" y="208358"/>
                    <a:pt x="16026" y="199454"/>
                  </a:cubicBezTo>
                  <a:lnTo>
                    <a:pt x="17807" y="199454"/>
                  </a:lnTo>
                  <a:lnTo>
                    <a:pt x="55201" y="160275"/>
                  </a:lnTo>
                  <a:lnTo>
                    <a:pt x="56982" y="158494"/>
                  </a:lnTo>
                  <a:lnTo>
                    <a:pt x="108621" y="112193"/>
                  </a:lnTo>
                  <a:lnTo>
                    <a:pt x="110402" y="110412"/>
                  </a:lnTo>
                  <a:lnTo>
                    <a:pt x="112182" y="110412"/>
                  </a:lnTo>
                  <a:lnTo>
                    <a:pt x="121086" y="103289"/>
                  </a:lnTo>
                  <a:lnTo>
                    <a:pt x="140673" y="62329"/>
                  </a:lnTo>
                  <a:lnTo>
                    <a:pt x="142454" y="60548"/>
                  </a:lnTo>
                  <a:cubicBezTo>
                    <a:pt x="142454" y="58768"/>
                    <a:pt x="144234" y="56987"/>
                    <a:pt x="144234" y="55206"/>
                  </a:cubicBezTo>
                  <a:lnTo>
                    <a:pt x="146015" y="51644"/>
                  </a:lnTo>
                  <a:lnTo>
                    <a:pt x="153138" y="44521"/>
                  </a:lnTo>
                  <a:lnTo>
                    <a:pt x="158480" y="35617"/>
                  </a:lnTo>
                  <a:cubicBezTo>
                    <a:pt x="169164" y="19589"/>
                    <a:pt x="185190" y="10685"/>
                    <a:pt x="204777" y="10685"/>
                  </a:cubicBezTo>
                  <a:cubicBezTo>
                    <a:pt x="215461" y="10685"/>
                    <a:pt x="226145" y="14247"/>
                    <a:pt x="235049" y="19589"/>
                  </a:cubicBezTo>
                  <a:lnTo>
                    <a:pt x="240391" y="23151"/>
                  </a:lnTo>
                  <a:lnTo>
                    <a:pt x="245733" y="19589"/>
                  </a:lnTo>
                  <a:lnTo>
                    <a:pt x="251075" y="17808"/>
                  </a:lnTo>
                  <a:cubicBezTo>
                    <a:pt x="252855" y="16028"/>
                    <a:pt x="254636" y="16028"/>
                    <a:pt x="256417" y="16028"/>
                  </a:cubicBezTo>
                  <a:lnTo>
                    <a:pt x="295592" y="3562"/>
                  </a:lnTo>
                  <a:cubicBezTo>
                    <a:pt x="299153" y="1781"/>
                    <a:pt x="302714" y="1781"/>
                    <a:pt x="306276" y="1781"/>
                  </a:cubicBezTo>
                  <a:lnTo>
                    <a:pt x="308056" y="1781"/>
                  </a:lnTo>
                  <a:lnTo>
                    <a:pt x="327644" y="0"/>
                  </a:lnTo>
                  <a:lnTo>
                    <a:pt x="331205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2CCD9B0-43B7-422A-8B40-727B842EADD1}"/>
                </a:ext>
              </a:extLst>
            </p:cNvPr>
            <p:cNvSpPr/>
            <p:nvPr/>
          </p:nvSpPr>
          <p:spPr>
            <a:xfrm>
              <a:off x="1697740" y="2236998"/>
              <a:ext cx="448729" cy="578772"/>
            </a:xfrm>
            <a:custGeom>
              <a:avLst/>
              <a:gdLst>
                <a:gd name="connsiteX0" fmla="*/ 343670 w 448729"/>
                <a:gd name="connsiteY0" fmla="*/ 0 h 578771"/>
                <a:gd name="connsiteX1" fmla="*/ 366818 w 448729"/>
                <a:gd name="connsiteY1" fmla="*/ 5343 h 578771"/>
                <a:gd name="connsiteX2" fmla="*/ 381064 w 448729"/>
                <a:gd name="connsiteY2" fmla="*/ 12466 h 578771"/>
                <a:gd name="connsiteX3" fmla="*/ 382845 w 448729"/>
                <a:gd name="connsiteY3" fmla="*/ 12466 h 578771"/>
                <a:gd name="connsiteX4" fmla="*/ 386406 w 448729"/>
                <a:gd name="connsiteY4" fmla="*/ 14247 h 578771"/>
                <a:gd name="connsiteX5" fmla="*/ 402432 w 448729"/>
                <a:gd name="connsiteY5" fmla="*/ 28493 h 578771"/>
                <a:gd name="connsiteX6" fmla="*/ 414897 w 448729"/>
                <a:gd name="connsiteY6" fmla="*/ 42740 h 578771"/>
                <a:gd name="connsiteX7" fmla="*/ 414897 w 448729"/>
                <a:gd name="connsiteY7" fmla="*/ 44521 h 578771"/>
                <a:gd name="connsiteX8" fmla="*/ 418458 w 448729"/>
                <a:gd name="connsiteY8" fmla="*/ 48083 h 578771"/>
                <a:gd name="connsiteX9" fmla="*/ 423800 w 448729"/>
                <a:gd name="connsiteY9" fmla="*/ 56987 h 578771"/>
                <a:gd name="connsiteX10" fmla="*/ 425581 w 448729"/>
                <a:gd name="connsiteY10" fmla="*/ 60548 h 578771"/>
                <a:gd name="connsiteX11" fmla="*/ 439826 w 448729"/>
                <a:gd name="connsiteY11" fmla="*/ 101508 h 578771"/>
                <a:gd name="connsiteX12" fmla="*/ 441607 w 448729"/>
                <a:gd name="connsiteY12" fmla="*/ 105069 h 578771"/>
                <a:gd name="connsiteX13" fmla="*/ 443387 w 448729"/>
                <a:gd name="connsiteY13" fmla="*/ 115754 h 578771"/>
                <a:gd name="connsiteX14" fmla="*/ 446949 w 448729"/>
                <a:gd name="connsiteY14" fmla="*/ 162056 h 578771"/>
                <a:gd name="connsiteX15" fmla="*/ 448729 w 448729"/>
                <a:gd name="connsiteY15" fmla="*/ 167399 h 578771"/>
                <a:gd name="connsiteX16" fmla="*/ 446949 w 448729"/>
                <a:gd name="connsiteY16" fmla="*/ 170960 h 578771"/>
                <a:gd name="connsiteX17" fmla="*/ 445168 w 448729"/>
                <a:gd name="connsiteY17" fmla="*/ 219043 h 578771"/>
                <a:gd name="connsiteX18" fmla="*/ 445168 w 448729"/>
                <a:gd name="connsiteY18" fmla="*/ 222605 h 578771"/>
                <a:gd name="connsiteX19" fmla="*/ 443387 w 448729"/>
                <a:gd name="connsiteY19" fmla="*/ 226166 h 578771"/>
                <a:gd name="connsiteX20" fmla="*/ 436265 w 448729"/>
                <a:gd name="connsiteY20" fmla="*/ 270687 h 578771"/>
                <a:gd name="connsiteX21" fmla="*/ 436265 w 448729"/>
                <a:gd name="connsiteY21" fmla="*/ 272468 h 578771"/>
                <a:gd name="connsiteX22" fmla="*/ 436265 w 448729"/>
                <a:gd name="connsiteY22" fmla="*/ 274249 h 578771"/>
                <a:gd name="connsiteX23" fmla="*/ 425581 w 448729"/>
                <a:gd name="connsiteY23" fmla="*/ 313427 h 578771"/>
                <a:gd name="connsiteX24" fmla="*/ 425581 w 448729"/>
                <a:gd name="connsiteY24" fmla="*/ 316989 h 578771"/>
                <a:gd name="connsiteX25" fmla="*/ 411335 w 448729"/>
                <a:gd name="connsiteY25" fmla="*/ 356167 h 578771"/>
                <a:gd name="connsiteX26" fmla="*/ 409555 w 448729"/>
                <a:gd name="connsiteY26" fmla="*/ 361510 h 578771"/>
                <a:gd name="connsiteX27" fmla="*/ 393529 w 448729"/>
                <a:gd name="connsiteY27" fmla="*/ 398907 h 578771"/>
                <a:gd name="connsiteX28" fmla="*/ 393529 w 448729"/>
                <a:gd name="connsiteY28" fmla="*/ 400688 h 578771"/>
                <a:gd name="connsiteX29" fmla="*/ 389967 w 448729"/>
                <a:gd name="connsiteY29" fmla="*/ 404250 h 578771"/>
                <a:gd name="connsiteX30" fmla="*/ 370380 w 448729"/>
                <a:gd name="connsiteY30" fmla="*/ 441647 h 578771"/>
                <a:gd name="connsiteX31" fmla="*/ 366818 w 448729"/>
                <a:gd name="connsiteY31" fmla="*/ 446990 h 578771"/>
                <a:gd name="connsiteX32" fmla="*/ 366818 w 448729"/>
                <a:gd name="connsiteY32" fmla="*/ 448771 h 578771"/>
                <a:gd name="connsiteX33" fmla="*/ 341889 w 448729"/>
                <a:gd name="connsiteY33" fmla="*/ 482607 h 578771"/>
                <a:gd name="connsiteX34" fmla="*/ 340108 w 448729"/>
                <a:gd name="connsiteY34" fmla="*/ 484387 h 578771"/>
                <a:gd name="connsiteX35" fmla="*/ 336547 w 448729"/>
                <a:gd name="connsiteY35" fmla="*/ 487949 h 578771"/>
                <a:gd name="connsiteX36" fmla="*/ 308056 w 448729"/>
                <a:gd name="connsiteY36" fmla="*/ 518223 h 578771"/>
                <a:gd name="connsiteX37" fmla="*/ 306276 w 448729"/>
                <a:gd name="connsiteY37" fmla="*/ 518223 h 578771"/>
                <a:gd name="connsiteX38" fmla="*/ 302714 w 448729"/>
                <a:gd name="connsiteY38" fmla="*/ 521785 h 578771"/>
                <a:gd name="connsiteX39" fmla="*/ 299153 w 448729"/>
                <a:gd name="connsiteY39" fmla="*/ 523566 h 578771"/>
                <a:gd name="connsiteX40" fmla="*/ 267101 w 448729"/>
                <a:gd name="connsiteY40" fmla="*/ 548498 h 578771"/>
                <a:gd name="connsiteX41" fmla="*/ 265320 w 448729"/>
                <a:gd name="connsiteY41" fmla="*/ 548498 h 578771"/>
                <a:gd name="connsiteX42" fmla="*/ 259978 w 448729"/>
                <a:gd name="connsiteY42" fmla="*/ 552059 h 578771"/>
                <a:gd name="connsiteX43" fmla="*/ 256417 w 448729"/>
                <a:gd name="connsiteY43" fmla="*/ 553840 h 578771"/>
                <a:gd name="connsiteX44" fmla="*/ 219023 w 448729"/>
                <a:gd name="connsiteY44" fmla="*/ 569868 h 578771"/>
                <a:gd name="connsiteX45" fmla="*/ 213681 w 448729"/>
                <a:gd name="connsiteY45" fmla="*/ 571648 h 578771"/>
                <a:gd name="connsiteX46" fmla="*/ 208339 w 448729"/>
                <a:gd name="connsiteY46" fmla="*/ 573429 h 578771"/>
                <a:gd name="connsiteX47" fmla="*/ 188751 w 448729"/>
                <a:gd name="connsiteY47" fmla="*/ 576991 h 578771"/>
                <a:gd name="connsiteX48" fmla="*/ 181629 w 448729"/>
                <a:gd name="connsiteY48" fmla="*/ 578772 h 578771"/>
                <a:gd name="connsiteX49" fmla="*/ 179848 w 448729"/>
                <a:gd name="connsiteY49" fmla="*/ 578772 h 578771"/>
                <a:gd name="connsiteX50" fmla="*/ 160260 w 448729"/>
                <a:gd name="connsiteY50" fmla="*/ 578772 h 578771"/>
                <a:gd name="connsiteX51" fmla="*/ 158480 w 448729"/>
                <a:gd name="connsiteY51" fmla="*/ 578772 h 578771"/>
                <a:gd name="connsiteX52" fmla="*/ 147796 w 448729"/>
                <a:gd name="connsiteY52" fmla="*/ 578772 h 578771"/>
                <a:gd name="connsiteX53" fmla="*/ 144234 w 448729"/>
                <a:gd name="connsiteY53" fmla="*/ 576991 h 578771"/>
                <a:gd name="connsiteX54" fmla="*/ 113963 w 448729"/>
                <a:gd name="connsiteY54" fmla="*/ 569868 h 578771"/>
                <a:gd name="connsiteX55" fmla="*/ 110402 w 448729"/>
                <a:gd name="connsiteY55" fmla="*/ 569868 h 578771"/>
                <a:gd name="connsiteX56" fmla="*/ 96156 w 448729"/>
                <a:gd name="connsiteY56" fmla="*/ 562744 h 578771"/>
                <a:gd name="connsiteX57" fmla="*/ 94376 w 448729"/>
                <a:gd name="connsiteY57" fmla="*/ 560963 h 578771"/>
                <a:gd name="connsiteX58" fmla="*/ 69446 w 448729"/>
                <a:gd name="connsiteY58" fmla="*/ 541374 h 578771"/>
                <a:gd name="connsiteX59" fmla="*/ 67666 w 448729"/>
                <a:gd name="connsiteY59" fmla="*/ 539593 h 578771"/>
                <a:gd name="connsiteX60" fmla="*/ 60543 w 448729"/>
                <a:gd name="connsiteY60" fmla="*/ 532470 h 578771"/>
                <a:gd name="connsiteX61" fmla="*/ 56982 w 448729"/>
                <a:gd name="connsiteY61" fmla="*/ 528908 h 578771"/>
                <a:gd name="connsiteX62" fmla="*/ 39175 w 448729"/>
                <a:gd name="connsiteY62" fmla="*/ 502196 h 578771"/>
                <a:gd name="connsiteX63" fmla="*/ 37394 w 448729"/>
                <a:gd name="connsiteY63" fmla="*/ 502196 h 578771"/>
                <a:gd name="connsiteX64" fmla="*/ 33833 w 448729"/>
                <a:gd name="connsiteY64" fmla="*/ 491511 h 578771"/>
                <a:gd name="connsiteX65" fmla="*/ 32052 w 448729"/>
                <a:gd name="connsiteY65" fmla="*/ 491511 h 578771"/>
                <a:gd name="connsiteX66" fmla="*/ 19587 w 448729"/>
                <a:gd name="connsiteY66" fmla="*/ 459456 h 578771"/>
                <a:gd name="connsiteX67" fmla="*/ 17807 w 448729"/>
                <a:gd name="connsiteY67" fmla="*/ 454113 h 578771"/>
                <a:gd name="connsiteX68" fmla="*/ 16026 w 448729"/>
                <a:gd name="connsiteY68" fmla="*/ 452332 h 578771"/>
                <a:gd name="connsiteX69" fmla="*/ 7123 w 448729"/>
                <a:gd name="connsiteY69" fmla="*/ 416716 h 578771"/>
                <a:gd name="connsiteX70" fmla="*/ 8903 w 448729"/>
                <a:gd name="connsiteY70" fmla="*/ 416716 h 578771"/>
                <a:gd name="connsiteX71" fmla="*/ 7123 w 448729"/>
                <a:gd name="connsiteY71" fmla="*/ 414935 h 578771"/>
                <a:gd name="connsiteX72" fmla="*/ 7123 w 448729"/>
                <a:gd name="connsiteY72" fmla="*/ 409592 h 578771"/>
                <a:gd name="connsiteX73" fmla="*/ 1781 w 448729"/>
                <a:gd name="connsiteY73" fmla="*/ 375756 h 578771"/>
                <a:gd name="connsiteX74" fmla="*/ 1781 w 448729"/>
                <a:gd name="connsiteY74" fmla="*/ 373976 h 578771"/>
                <a:gd name="connsiteX75" fmla="*/ 1781 w 448729"/>
                <a:gd name="connsiteY75" fmla="*/ 370414 h 578771"/>
                <a:gd name="connsiteX76" fmla="*/ 0 w 448729"/>
                <a:gd name="connsiteY76" fmla="*/ 336578 h 578771"/>
                <a:gd name="connsiteX77" fmla="*/ 0 w 448729"/>
                <a:gd name="connsiteY77" fmla="*/ 334797 h 578771"/>
                <a:gd name="connsiteX78" fmla="*/ 0 w 448729"/>
                <a:gd name="connsiteY78" fmla="*/ 333016 h 578771"/>
                <a:gd name="connsiteX79" fmla="*/ 3561 w 448729"/>
                <a:gd name="connsiteY79" fmla="*/ 274249 h 578771"/>
                <a:gd name="connsiteX80" fmla="*/ 3561 w 448729"/>
                <a:gd name="connsiteY80" fmla="*/ 270687 h 578771"/>
                <a:gd name="connsiteX81" fmla="*/ 3561 w 448729"/>
                <a:gd name="connsiteY81" fmla="*/ 268906 h 578771"/>
                <a:gd name="connsiteX82" fmla="*/ 12465 w 448729"/>
                <a:gd name="connsiteY82" fmla="*/ 208358 h 578771"/>
                <a:gd name="connsiteX83" fmla="*/ 12465 w 448729"/>
                <a:gd name="connsiteY83" fmla="*/ 204796 h 578771"/>
                <a:gd name="connsiteX84" fmla="*/ 12465 w 448729"/>
                <a:gd name="connsiteY84" fmla="*/ 203015 h 578771"/>
                <a:gd name="connsiteX85" fmla="*/ 28491 w 448729"/>
                <a:gd name="connsiteY85" fmla="*/ 144248 h 578771"/>
                <a:gd name="connsiteX86" fmla="*/ 28491 w 448729"/>
                <a:gd name="connsiteY86" fmla="*/ 140686 h 578771"/>
                <a:gd name="connsiteX87" fmla="*/ 30271 w 448729"/>
                <a:gd name="connsiteY87" fmla="*/ 135344 h 578771"/>
                <a:gd name="connsiteX88" fmla="*/ 53420 w 448729"/>
                <a:gd name="connsiteY88" fmla="*/ 81918 h 578771"/>
                <a:gd name="connsiteX89" fmla="*/ 58762 w 448729"/>
                <a:gd name="connsiteY89" fmla="*/ 71233 h 578771"/>
                <a:gd name="connsiteX90" fmla="*/ 58762 w 448729"/>
                <a:gd name="connsiteY90" fmla="*/ 69453 h 578771"/>
                <a:gd name="connsiteX91" fmla="*/ 62324 w 448729"/>
                <a:gd name="connsiteY91" fmla="*/ 65891 h 578771"/>
                <a:gd name="connsiteX92" fmla="*/ 65885 w 448729"/>
                <a:gd name="connsiteY92" fmla="*/ 62329 h 578771"/>
                <a:gd name="connsiteX93" fmla="*/ 67666 w 448729"/>
                <a:gd name="connsiteY93" fmla="*/ 58768 h 578771"/>
                <a:gd name="connsiteX94" fmla="*/ 113963 w 448729"/>
                <a:gd name="connsiteY94" fmla="*/ 33836 h 578771"/>
                <a:gd name="connsiteX95" fmla="*/ 169164 w 448729"/>
                <a:gd name="connsiteY95" fmla="*/ 89042 h 578771"/>
                <a:gd name="connsiteX96" fmla="*/ 162041 w 448729"/>
                <a:gd name="connsiteY96" fmla="*/ 115754 h 578771"/>
                <a:gd name="connsiteX97" fmla="*/ 162041 w 448729"/>
                <a:gd name="connsiteY97" fmla="*/ 117535 h 578771"/>
                <a:gd name="connsiteX98" fmla="*/ 158480 w 448729"/>
                <a:gd name="connsiteY98" fmla="*/ 122878 h 578771"/>
                <a:gd name="connsiteX99" fmla="*/ 154918 w 448729"/>
                <a:gd name="connsiteY99" fmla="*/ 126439 h 578771"/>
                <a:gd name="connsiteX100" fmla="*/ 154918 w 448729"/>
                <a:gd name="connsiteY100" fmla="*/ 128220 h 578771"/>
                <a:gd name="connsiteX101" fmla="*/ 153138 w 448729"/>
                <a:gd name="connsiteY101" fmla="*/ 130001 h 578771"/>
                <a:gd name="connsiteX102" fmla="*/ 135331 w 448729"/>
                <a:gd name="connsiteY102" fmla="*/ 174522 h 578771"/>
                <a:gd name="connsiteX103" fmla="*/ 122866 w 448729"/>
                <a:gd name="connsiteY103" fmla="*/ 226166 h 578771"/>
                <a:gd name="connsiteX104" fmla="*/ 113963 w 448729"/>
                <a:gd name="connsiteY104" fmla="*/ 281372 h 578771"/>
                <a:gd name="connsiteX105" fmla="*/ 112182 w 448729"/>
                <a:gd name="connsiteY105" fmla="*/ 336578 h 578771"/>
                <a:gd name="connsiteX106" fmla="*/ 112182 w 448729"/>
                <a:gd name="connsiteY106" fmla="*/ 363291 h 578771"/>
                <a:gd name="connsiteX107" fmla="*/ 115744 w 448729"/>
                <a:gd name="connsiteY107" fmla="*/ 391784 h 578771"/>
                <a:gd name="connsiteX108" fmla="*/ 122866 w 448729"/>
                <a:gd name="connsiteY108" fmla="*/ 420277 h 578771"/>
                <a:gd name="connsiteX109" fmla="*/ 133550 w 448729"/>
                <a:gd name="connsiteY109" fmla="*/ 443428 h 578771"/>
                <a:gd name="connsiteX110" fmla="*/ 144234 w 448729"/>
                <a:gd name="connsiteY110" fmla="*/ 457675 h 578771"/>
                <a:gd name="connsiteX111" fmla="*/ 153138 w 448729"/>
                <a:gd name="connsiteY111" fmla="*/ 464798 h 578771"/>
                <a:gd name="connsiteX112" fmla="*/ 163822 w 448729"/>
                <a:gd name="connsiteY112" fmla="*/ 468360 h 578771"/>
                <a:gd name="connsiteX113" fmla="*/ 169164 w 448729"/>
                <a:gd name="connsiteY113" fmla="*/ 468360 h 578771"/>
                <a:gd name="connsiteX114" fmla="*/ 179848 w 448729"/>
                <a:gd name="connsiteY114" fmla="*/ 466579 h 578771"/>
                <a:gd name="connsiteX115" fmla="*/ 206558 w 448729"/>
                <a:gd name="connsiteY115" fmla="*/ 454113 h 578771"/>
                <a:gd name="connsiteX116" fmla="*/ 231487 w 448729"/>
                <a:gd name="connsiteY116" fmla="*/ 436305 h 578771"/>
                <a:gd name="connsiteX117" fmla="*/ 254636 w 448729"/>
                <a:gd name="connsiteY117" fmla="*/ 413154 h 578771"/>
                <a:gd name="connsiteX118" fmla="*/ 274224 w 448729"/>
                <a:gd name="connsiteY118" fmla="*/ 384661 h 578771"/>
                <a:gd name="connsiteX119" fmla="*/ 292030 w 448729"/>
                <a:gd name="connsiteY119" fmla="*/ 352606 h 578771"/>
                <a:gd name="connsiteX120" fmla="*/ 306276 w 448729"/>
                <a:gd name="connsiteY120" fmla="*/ 318770 h 578771"/>
                <a:gd name="connsiteX121" fmla="*/ 318740 w 448729"/>
                <a:gd name="connsiteY121" fmla="*/ 284934 h 578771"/>
                <a:gd name="connsiteX122" fmla="*/ 327644 w 448729"/>
                <a:gd name="connsiteY122" fmla="*/ 249317 h 578771"/>
                <a:gd name="connsiteX123" fmla="*/ 334766 w 448729"/>
                <a:gd name="connsiteY123" fmla="*/ 210139 h 578771"/>
                <a:gd name="connsiteX124" fmla="*/ 336547 w 448729"/>
                <a:gd name="connsiteY124" fmla="*/ 169179 h 578771"/>
                <a:gd name="connsiteX125" fmla="*/ 332986 w 448729"/>
                <a:gd name="connsiteY125" fmla="*/ 133563 h 578771"/>
                <a:gd name="connsiteX126" fmla="*/ 327644 w 448729"/>
                <a:gd name="connsiteY126" fmla="*/ 117535 h 578771"/>
                <a:gd name="connsiteX127" fmla="*/ 324082 w 448729"/>
                <a:gd name="connsiteY127" fmla="*/ 119316 h 578771"/>
                <a:gd name="connsiteX128" fmla="*/ 313398 w 448729"/>
                <a:gd name="connsiteY128" fmla="*/ 128220 h 578771"/>
                <a:gd name="connsiteX129" fmla="*/ 288469 w 448729"/>
                <a:gd name="connsiteY129" fmla="*/ 149590 h 578771"/>
                <a:gd name="connsiteX130" fmla="*/ 249294 w 448729"/>
                <a:gd name="connsiteY130" fmla="*/ 186988 h 578771"/>
                <a:gd name="connsiteX131" fmla="*/ 245733 w 448729"/>
                <a:gd name="connsiteY131" fmla="*/ 190549 h 578771"/>
                <a:gd name="connsiteX132" fmla="*/ 211900 w 448729"/>
                <a:gd name="connsiteY132" fmla="*/ 203015 h 578771"/>
                <a:gd name="connsiteX133" fmla="*/ 154918 w 448729"/>
                <a:gd name="connsiteY133" fmla="*/ 147809 h 578771"/>
                <a:gd name="connsiteX134" fmla="*/ 172725 w 448729"/>
                <a:gd name="connsiteY134" fmla="*/ 108631 h 578771"/>
                <a:gd name="connsiteX135" fmla="*/ 211900 w 448729"/>
                <a:gd name="connsiteY135" fmla="*/ 69453 h 578771"/>
                <a:gd name="connsiteX136" fmla="*/ 213681 w 448729"/>
                <a:gd name="connsiteY136" fmla="*/ 67672 h 578771"/>
                <a:gd name="connsiteX137" fmla="*/ 240391 w 448729"/>
                <a:gd name="connsiteY137" fmla="*/ 44521 h 578771"/>
                <a:gd name="connsiteX138" fmla="*/ 242171 w 448729"/>
                <a:gd name="connsiteY138" fmla="*/ 42740 h 578771"/>
                <a:gd name="connsiteX139" fmla="*/ 243952 w 448729"/>
                <a:gd name="connsiteY139" fmla="*/ 40959 h 578771"/>
                <a:gd name="connsiteX140" fmla="*/ 259978 w 448729"/>
                <a:gd name="connsiteY140" fmla="*/ 28493 h 578771"/>
                <a:gd name="connsiteX141" fmla="*/ 263539 w 448729"/>
                <a:gd name="connsiteY141" fmla="*/ 26713 h 578771"/>
                <a:gd name="connsiteX142" fmla="*/ 265320 w 448729"/>
                <a:gd name="connsiteY142" fmla="*/ 24932 h 578771"/>
                <a:gd name="connsiteX143" fmla="*/ 283127 w 448729"/>
                <a:gd name="connsiteY143" fmla="*/ 16028 h 578771"/>
                <a:gd name="connsiteX144" fmla="*/ 284908 w 448729"/>
                <a:gd name="connsiteY144" fmla="*/ 14247 h 578771"/>
                <a:gd name="connsiteX145" fmla="*/ 288469 w 448729"/>
                <a:gd name="connsiteY145" fmla="*/ 12466 h 578771"/>
                <a:gd name="connsiteX146" fmla="*/ 292030 w 448729"/>
                <a:gd name="connsiteY146" fmla="*/ 10685 h 578771"/>
                <a:gd name="connsiteX147" fmla="*/ 309837 w 448729"/>
                <a:gd name="connsiteY147" fmla="*/ 5343 h 578771"/>
                <a:gd name="connsiteX148" fmla="*/ 311618 w 448729"/>
                <a:gd name="connsiteY148" fmla="*/ 3562 h 578771"/>
                <a:gd name="connsiteX149" fmla="*/ 322302 w 448729"/>
                <a:gd name="connsiteY149" fmla="*/ 1781 h 578771"/>
                <a:gd name="connsiteX150" fmla="*/ 325863 w 448729"/>
                <a:gd name="connsiteY150" fmla="*/ 1781 h 578771"/>
                <a:gd name="connsiteX151" fmla="*/ 341889 w 448729"/>
                <a:gd name="connsiteY151" fmla="*/ 0 h 578771"/>
                <a:gd name="connsiteX152" fmla="*/ 341889 w 448729"/>
                <a:gd name="connsiteY152" fmla="*/ 1781 h 578771"/>
                <a:gd name="connsiteX153" fmla="*/ 343670 w 448729"/>
                <a:gd name="connsiteY153" fmla="*/ 0 h 57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448729" h="578771">
                  <a:moveTo>
                    <a:pt x="343670" y="0"/>
                  </a:moveTo>
                  <a:cubicBezTo>
                    <a:pt x="352573" y="0"/>
                    <a:pt x="359696" y="1781"/>
                    <a:pt x="366818" y="5343"/>
                  </a:cubicBezTo>
                  <a:lnTo>
                    <a:pt x="381064" y="12466"/>
                  </a:lnTo>
                  <a:lnTo>
                    <a:pt x="382845" y="12466"/>
                  </a:lnTo>
                  <a:lnTo>
                    <a:pt x="386406" y="14247"/>
                  </a:lnTo>
                  <a:cubicBezTo>
                    <a:pt x="391748" y="17808"/>
                    <a:pt x="397090" y="23151"/>
                    <a:pt x="402432" y="28493"/>
                  </a:cubicBezTo>
                  <a:lnTo>
                    <a:pt x="414897" y="42740"/>
                  </a:lnTo>
                  <a:lnTo>
                    <a:pt x="414897" y="44521"/>
                  </a:lnTo>
                  <a:lnTo>
                    <a:pt x="418458" y="48083"/>
                  </a:lnTo>
                  <a:cubicBezTo>
                    <a:pt x="420239" y="51644"/>
                    <a:pt x="422019" y="53425"/>
                    <a:pt x="423800" y="56987"/>
                  </a:cubicBezTo>
                  <a:lnTo>
                    <a:pt x="425581" y="60548"/>
                  </a:lnTo>
                  <a:lnTo>
                    <a:pt x="439826" y="101508"/>
                  </a:lnTo>
                  <a:lnTo>
                    <a:pt x="441607" y="105069"/>
                  </a:lnTo>
                  <a:cubicBezTo>
                    <a:pt x="441607" y="108631"/>
                    <a:pt x="443387" y="112193"/>
                    <a:pt x="443387" y="115754"/>
                  </a:cubicBezTo>
                  <a:lnTo>
                    <a:pt x="446949" y="162056"/>
                  </a:lnTo>
                  <a:lnTo>
                    <a:pt x="448729" y="167399"/>
                  </a:lnTo>
                  <a:lnTo>
                    <a:pt x="446949" y="170960"/>
                  </a:lnTo>
                  <a:lnTo>
                    <a:pt x="445168" y="219043"/>
                  </a:lnTo>
                  <a:lnTo>
                    <a:pt x="445168" y="222605"/>
                  </a:lnTo>
                  <a:lnTo>
                    <a:pt x="443387" y="226166"/>
                  </a:lnTo>
                  <a:lnTo>
                    <a:pt x="436265" y="270687"/>
                  </a:lnTo>
                  <a:lnTo>
                    <a:pt x="436265" y="272468"/>
                  </a:lnTo>
                  <a:lnTo>
                    <a:pt x="436265" y="274249"/>
                  </a:lnTo>
                  <a:lnTo>
                    <a:pt x="425581" y="313427"/>
                  </a:lnTo>
                  <a:lnTo>
                    <a:pt x="425581" y="316989"/>
                  </a:lnTo>
                  <a:lnTo>
                    <a:pt x="411335" y="356167"/>
                  </a:lnTo>
                  <a:lnTo>
                    <a:pt x="409555" y="361510"/>
                  </a:lnTo>
                  <a:lnTo>
                    <a:pt x="393529" y="398907"/>
                  </a:lnTo>
                  <a:lnTo>
                    <a:pt x="393529" y="400688"/>
                  </a:lnTo>
                  <a:lnTo>
                    <a:pt x="389967" y="404250"/>
                  </a:lnTo>
                  <a:lnTo>
                    <a:pt x="370380" y="441647"/>
                  </a:lnTo>
                  <a:lnTo>
                    <a:pt x="366818" y="446990"/>
                  </a:lnTo>
                  <a:lnTo>
                    <a:pt x="366818" y="448771"/>
                  </a:lnTo>
                  <a:lnTo>
                    <a:pt x="341889" y="482607"/>
                  </a:lnTo>
                  <a:lnTo>
                    <a:pt x="340108" y="484387"/>
                  </a:lnTo>
                  <a:lnTo>
                    <a:pt x="336547" y="487949"/>
                  </a:lnTo>
                  <a:lnTo>
                    <a:pt x="308056" y="518223"/>
                  </a:lnTo>
                  <a:lnTo>
                    <a:pt x="306276" y="518223"/>
                  </a:lnTo>
                  <a:cubicBezTo>
                    <a:pt x="306276" y="520004"/>
                    <a:pt x="304495" y="520004"/>
                    <a:pt x="302714" y="521785"/>
                  </a:cubicBezTo>
                  <a:lnTo>
                    <a:pt x="299153" y="523566"/>
                  </a:lnTo>
                  <a:lnTo>
                    <a:pt x="267101" y="548498"/>
                  </a:lnTo>
                  <a:lnTo>
                    <a:pt x="265320" y="548498"/>
                  </a:lnTo>
                  <a:cubicBezTo>
                    <a:pt x="263539" y="550278"/>
                    <a:pt x="261759" y="550278"/>
                    <a:pt x="259978" y="552059"/>
                  </a:cubicBezTo>
                  <a:lnTo>
                    <a:pt x="256417" y="553840"/>
                  </a:lnTo>
                  <a:lnTo>
                    <a:pt x="219023" y="569868"/>
                  </a:lnTo>
                  <a:cubicBezTo>
                    <a:pt x="217242" y="569868"/>
                    <a:pt x="215461" y="571648"/>
                    <a:pt x="213681" y="571648"/>
                  </a:cubicBezTo>
                  <a:lnTo>
                    <a:pt x="208339" y="573429"/>
                  </a:lnTo>
                  <a:lnTo>
                    <a:pt x="188751" y="576991"/>
                  </a:lnTo>
                  <a:cubicBezTo>
                    <a:pt x="186971" y="578772"/>
                    <a:pt x="185190" y="578772"/>
                    <a:pt x="181629" y="578772"/>
                  </a:cubicBezTo>
                  <a:lnTo>
                    <a:pt x="179848" y="578772"/>
                  </a:lnTo>
                  <a:lnTo>
                    <a:pt x="160260" y="578772"/>
                  </a:lnTo>
                  <a:lnTo>
                    <a:pt x="158480" y="578772"/>
                  </a:lnTo>
                  <a:cubicBezTo>
                    <a:pt x="154918" y="578772"/>
                    <a:pt x="151357" y="578772"/>
                    <a:pt x="147796" y="578772"/>
                  </a:cubicBezTo>
                  <a:lnTo>
                    <a:pt x="144234" y="576991"/>
                  </a:lnTo>
                  <a:lnTo>
                    <a:pt x="113963" y="569868"/>
                  </a:lnTo>
                  <a:lnTo>
                    <a:pt x="110402" y="569868"/>
                  </a:lnTo>
                  <a:cubicBezTo>
                    <a:pt x="105060" y="568087"/>
                    <a:pt x="101498" y="564525"/>
                    <a:pt x="96156" y="562744"/>
                  </a:cubicBezTo>
                  <a:lnTo>
                    <a:pt x="94376" y="560963"/>
                  </a:lnTo>
                  <a:lnTo>
                    <a:pt x="69446" y="541374"/>
                  </a:lnTo>
                  <a:lnTo>
                    <a:pt x="67666" y="539593"/>
                  </a:lnTo>
                  <a:cubicBezTo>
                    <a:pt x="64104" y="537813"/>
                    <a:pt x="62324" y="536032"/>
                    <a:pt x="60543" y="532470"/>
                  </a:cubicBezTo>
                  <a:lnTo>
                    <a:pt x="56982" y="528908"/>
                  </a:lnTo>
                  <a:lnTo>
                    <a:pt x="39175" y="502196"/>
                  </a:lnTo>
                  <a:lnTo>
                    <a:pt x="37394" y="502196"/>
                  </a:lnTo>
                  <a:cubicBezTo>
                    <a:pt x="35613" y="498634"/>
                    <a:pt x="33833" y="495072"/>
                    <a:pt x="33833" y="491511"/>
                  </a:cubicBezTo>
                  <a:lnTo>
                    <a:pt x="32052" y="491511"/>
                  </a:lnTo>
                  <a:lnTo>
                    <a:pt x="19587" y="459456"/>
                  </a:lnTo>
                  <a:cubicBezTo>
                    <a:pt x="19587" y="457675"/>
                    <a:pt x="17807" y="455894"/>
                    <a:pt x="17807" y="454113"/>
                  </a:cubicBezTo>
                  <a:lnTo>
                    <a:pt x="16026" y="452332"/>
                  </a:lnTo>
                  <a:lnTo>
                    <a:pt x="7123" y="416716"/>
                  </a:lnTo>
                  <a:lnTo>
                    <a:pt x="8903" y="416716"/>
                  </a:lnTo>
                  <a:lnTo>
                    <a:pt x="7123" y="414935"/>
                  </a:lnTo>
                  <a:lnTo>
                    <a:pt x="7123" y="409592"/>
                  </a:lnTo>
                  <a:lnTo>
                    <a:pt x="1781" y="375756"/>
                  </a:lnTo>
                  <a:lnTo>
                    <a:pt x="1781" y="373976"/>
                  </a:lnTo>
                  <a:lnTo>
                    <a:pt x="1781" y="370414"/>
                  </a:lnTo>
                  <a:lnTo>
                    <a:pt x="0" y="336578"/>
                  </a:lnTo>
                  <a:lnTo>
                    <a:pt x="0" y="334797"/>
                  </a:lnTo>
                  <a:lnTo>
                    <a:pt x="0" y="333016"/>
                  </a:lnTo>
                  <a:lnTo>
                    <a:pt x="3561" y="274249"/>
                  </a:lnTo>
                  <a:lnTo>
                    <a:pt x="3561" y="270687"/>
                  </a:lnTo>
                  <a:lnTo>
                    <a:pt x="3561" y="268906"/>
                  </a:lnTo>
                  <a:lnTo>
                    <a:pt x="12465" y="208358"/>
                  </a:lnTo>
                  <a:lnTo>
                    <a:pt x="12465" y="204796"/>
                  </a:lnTo>
                  <a:lnTo>
                    <a:pt x="12465" y="203015"/>
                  </a:lnTo>
                  <a:lnTo>
                    <a:pt x="28491" y="144248"/>
                  </a:lnTo>
                  <a:lnTo>
                    <a:pt x="28491" y="140686"/>
                  </a:lnTo>
                  <a:cubicBezTo>
                    <a:pt x="28491" y="138905"/>
                    <a:pt x="30271" y="137124"/>
                    <a:pt x="30271" y="135344"/>
                  </a:cubicBezTo>
                  <a:lnTo>
                    <a:pt x="53420" y="81918"/>
                  </a:lnTo>
                  <a:cubicBezTo>
                    <a:pt x="55201" y="78357"/>
                    <a:pt x="56982" y="74795"/>
                    <a:pt x="58762" y="71233"/>
                  </a:cubicBezTo>
                  <a:lnTo>
                    <a:pt x="58762" y="69453"/>
                  </a:lnTo>
                  <a:lnTo>
                    <a:pt x="62324" y="65891"/>
                  </a:lnTo>
                  <a:lnTo>
                    <a:pt x="65885" y="62329"/>
                  </a:lnTo>
                  <a:lnTo>
                    <a:pt x="67666" y="58768"/>
                  </a:lnTo>
                  <a:cubicBezTo>
                    <a:pt x="76569" y="42740"/>
                    <a:pt x="94376" y="33836"/>
                    <a:pt x="113963" y="33836"/>
                  </a:cubicBezTo>
                  <a:cubicBezTo>
                    <a:pt x="144234" y="33836"/>
                    <a:pt x="169164" y="58768"/>
                    <a:pt x="169164" y="89042"/>
                  </a:cubicBezTo>
                  <a:cubicBezTo>
                    <a:pt x="169164" y="99727"/>
                    <a:pt x="165603" y="108631"/>
                    <a:pt x="162041" y="115754"/>
                  </a:cubicBezTo>
                  <a:lnTo>
                    <a:pt x="162041" y="117535"/>
                  </a:lnTo>
                  <a:lnTo>
                    <a:pt x="158480" y="122878"/>
                  </a:lnTo>
                  <a:lnTo>
                    <a:pt x="154918" y="126439"/>
                  </a:lnTo>
                  <a:lnTo>
                    <a:pt x="154918" y="128220"/>
                  </a:lnTo>
                  <a:lnTo>
                    <a:pt x="153138" y="130001"/>
                  </a:lnTo>
                  <a:lnTo>
                    <a:pt x="135331" y="174522"/>
                  </a:lnTo>
                  <a:lnTo>
                    <a:pt x="122866" y="226166"/>
                  </a:lnTo>
                  <a:lnTo>
                    <a:pt x="113963" y="281372"/>
                  </a:lnTo>
                  <a:lnTo>
                    <a:pt x="112182" y="336578"/>
                  </a:lnTo>
                  <a:lnTo>
                    <a:pt x="112182" y="363291"/>
                  </a:lnTo>
                  <a:lnTo>
                    <a:pt x="115744" y="391784"/>
                  </a:lnTo>
                  <a:lnTo>
                    <a:pt x="122866" y="420277"/>
                  </a:lnTo>
                  <a:lnTo>
                    <a:pt x="133550" y="443428"/>
                  </a:lnTo>
                  <a:lnTo>
                    <a:pt x="144234" y="457675"/>
                  </a:lnTo>
                  <a:lnTo>
                    <a:pt x="153138" y="464798"/>
                  </a:lnTo>
                  <a:lnTo>
                    <a:pt x="163822" y="468360"/>
                  </a:lnTo>
                  <a:lnTo>
                    <a:pt x="169164" y="468360"/>
                  </a:lnTo>
                  <a:lnTo>
                    <a:pt x="179848" y="466579"/>
                  </a:lnTo>
                  <a:lnTo>
                    <a:pt x="206558" y="454113"/>
                  </a:lnTo>
                  <a:lnTo>
                    <a:pt x="231487" y="436305"/>
                  </a:lnTo>
                  <a:lnTo>
                    <a:pt x="254636" y="413154"/>
                  </a:lnTo>
                  <a:lnTo>
                    <a:pt x="274224" y="384661"/>
                  </a:lnTo>
                  <a:lnTo>
                    <a:pt x="292030" y="352606"/>
                  </a:lnTo>
                  <a:lnTo>
                    <a:pt x="306276" y="318770"/>
                  </a:lnTo>
                  <a:lnTo>
                    <a:pt x="318740" y="284934"/>
                  </a:lnTo>
                  <a:lnTo>
                    <a:pt x="327644" y="249317"/>
                  </a:lnTo>
                  <a:lnTo>
                    <a:pt x="334766" y="210139"/>
                  </a:lnTo>
                  <a:lnTo>
                    <a:pt x="336547" y="169179"/>
                  </a:lnTo>
                  <a:lnTo>
                    <a:pt x="332986" y="133563"/>
                  </a:lnTo>
                  <a:lnTo>
                    <a:pt x="327644" y="117535"/>
                  </a:lnTo>
                  <a:lnTo>
                    <a:pt x="324082" y="119316"/>
                  </a:lnTo>
                  <a:lnTo>
                    <a:pt x="313398" y="128220"/>
                  </a:lnTo>
                  <a:lnTo>
                    <a:pt x="288469" y="149590"/>
                  </a:lnTo>
                  <a:lnTo>
                    <a:pt x="249294" y="186988"/>
                  </a:lnTo>
                  <a:lnTo>
                    <a:pt x="245733" y="190549"/>
                  </a:lnTo>
                  <a:cubicBezTo>
                    <a:pt x="236829" y="199454"/>
                    <a:pt x="224365" y="203015"/>
                    <a:pt x="211900" y="203015"/>
                  </a:cubicBezTo>
                  <a:cubicBezTo>
                    <a:pt x="179848" y="203015"/>
                    <a:pt x="154918" y="178084"/>
                    <a:pt x="154918" y="147809"/>
                  </a:cubicBezTo>
                  <a:cubicBezTo>
                    <a:pt x="154918" y="131782"/>
                    <a:pt x="162041" y="119316"/>
                    <a:pt x="172725" y="108631"/>
                  </a:cubicBezTo>
                  <a:lnTo>
                    <a:pt x="211900" y="69453"/>
                  </a:lnTo>
                  <a:lnTo>
                    <a:pt x="213681" y="67672"/>
                  </a:lnTo>
                  <a:lnTo>
                    <a:pt x="240391" y="44521"/>
                  </a:lnTo>
                  <a:lnTo>
                    <a:pt x="242171" y="42740"/>
                  </a:lnTo>
                  <a:lnTo>
                    <a:pt x="243952" y="40959"/>
                  </a:lnTo>
                  <a:lnTo>
                    <a:pt x="259978" y="28493"/>
                  </a:lnTo>
                  <a:lnTo>
                    <a:pt x="263539" y="26713"/>
                  </a:lnTo>
                  <a:lnTo>
                    <a:pt x="265320" y="24932"/>
                  </a:lnTo>
                  <a:lnTo>
                    <a:pt x="283127" y="16028"/>
                  </a:lnTo>
                  <a:lnTo>
                    <a:pt x="284908" y="14247"/>
                  </a:lnTo>
                  <a:cubicBezTo>
                    <a:pt x="286688" y="14247"/>
                    <a:pt x="286688" y="12466"/>
                    <a:pt x="288469" y="12466"/>
                  </a:cubicBezTo>
                  <a:lnTo>
                    <a:pt x="292030" y="10685"/>
                  </a:lnTo>
                  <a:lnTo>
                    <a:pt x="309837" y="5343"/>
                  </a:lnTo>
                  <a:lnTo>
                    <a:pt x="311618" y="3562"/>
                  </a:lnTo>
                  <a:cubicBezTo>
                    <a:pt x="315179" y="3562"/>
                    <a:pt x="318740" y="1781"/>
                    <a:pt x="322302" y="1781"/>
                  </a:cubicBezTo>
                  <a:lnTo>
                    <a:pt x="325863" y="1781"/>
                  </a:lnTo>
                  <a:lnTo>
                    <a:pt x="341889" y="0"/>
                  </a:lnTo>
                  <a:lnTo>
                    <a:pt x="341889" y="1781"/>
                  </a:lnTo>
                  <a:lnTo>
                    <a:pt x="343670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4ABDE53-B8D0-4AE4-AED9-33E0658687B6}"/>
                </a:ext>
              </a:extLst>
            </p:cNvPr>
            <p:cNvSpPr/>
            <p:nvPr/>
          </p:nvSpPr>
          <p:spPr>
            <a:xfrm>
              <a:off x="1765406" y="3173717"/>
              <a:ext cx="340108" cy="683841"/>
            </a:xfrm>
            <a:custGeom>
              <a:avLst/>
              <a:gdLst>
                <a:gd name="connsiteX0" fmla="*/ 227926 w 340108"/>
                <a:gd name="connsiteY0" fmla="*/ 124659 h 683841"/>
                <a:gd name="connsiteX1" fmla="*/ 226145 w 340108"/>
                <a:gd name="connsiteY1" fmla="*/ 126439 h 683841"/>
                <a:gd name="connsiteX2" fmla="*/ 199435 w 340108"/>
                <a:gd name="connsiteY2" fmla="*/ 153152 h 683841"/>
                <a:gd name="connsiteX3" fmla="*/ 174506 w 340108"/>
                <a:gd name="connsiteY3" fmla="*/ 179864 h 683841"/>
                <a:gd name="connsiteX4" fmla="*/ 176287 w 340108"/>
                <a:gd name="connsiteY4" fmla="*/ 181645 h 683841"/>
                <a:gd name="connsiteX5" fmla="*/ 195874 w 340108"/>
                <a:gd name="connsiteY5" fmla="*/ 224385 h 683841"/>
                <a:gd name="connsiteX6" fmla="*/ 179848 w 340108"/>
                <a:gd name="connsiteY6" fmla="*/ 263564 h 683841"/>
                <a:gd name="connsiteX7" fmla="*/ 179848 w 340108"/>
                <a:gd name="connsiteY7" fmla="*/ 265345 h 683841"/>
                <a:gd name="connsiteX8" fmla="*/ 178067 w 340108"/>
                <a:gd name="connsiteY8" fmla="*/ 267125 h 683841"/>
                <a:gd name="connsiteX9" fmla="*/ 174506 w 340108"/>
                <a:gd name="connsiteY9" fmla="*/ 270687 h 683841"/>
                <a:gd name="connsiteX10" fmla="*/ 172725 w 340108"/>
                <a:gd name="connsiteY10" fmla="*/ 270687 h 683841"/>
                <a:gd name="connsiteX11" fmla="*/ 167383 w 340108"/>
                <a:gd name="connsiteY11" fmla="*/ 274249 h 683841"/>
                <a:gd name="connsiteX12" fmla="*/ 167383 w 340108"/>
                <a:gd name="connsiteY12" fmla="*/ 276030 h 683841"/>
                <a:gd name="connsiteX13" fmla="*/ 149576 w 340108"/>
                <a:gd name="connsiteY13" fmla="*/ 308085 h 683841"/>
                <a:gd name="connsiteX14" fmla="*/ 135331 w 340108"/>
                <a:gd name="connsiteY14" fmla="*/ 350825 h 683841"/>
                <a:gd name="connsiteX15" fmla="*/ 124647 w 340108"/>
                <a:gd name="connsiteY15" fmla="*/ 400688 h 683841"/>
                <a:gd name="connsiteX16" fmla="*/ 115744 w 340108"/>
                <a:gd name="connsiteY16" fmla="*/ 448771 h 683841"/>
                <a:gd name="connsiteX17" fmla="*/ 112182 w 340108"/>
                <a:gd name="connsiteY17" fmla="*/ 486168 h 683841"/>
                <a:gd name="connsiteX18" fmla="*/ 110402 w 340108"/>
                <a:gd name="connsiteY18" fmla="*/ 525347 h 683841"/>
                <a:gd name="connsiteX19" fmla="*/ 112182 w 340108"/>
                <a:gd name="connsiteY19" fmla="*/ 550278 h 683841"/>
                <a:gd name="connsiteX20" fmla="*/ 113963 w 340108"/>
                <a:gd name="connsiteY20" fmla="*/ 550278 h 683841"/>
                <a:gd name="connsiteX21" fmla="*/ 133550 w 340108"/>
                <a:gd name="connsiteY21" fmla="*/ 518223 h 683841"/>
                <a:gd name="connsiteX22" fmla="*/ 151357 w 340108"/>
                <a:gd name="connsiteY22" fmla="*/ 482607 h 683841"/>
                <a:gd name="connsiteX23" fmla="*/ 183409 w 340108"/>
                <a:gd name="connsiteY23" fmla="*/ 404250 h 683841"/>
                <a:gd name="connsiteX24" fmla="*/ 206558 w 340108"/>
                <a:gd name="connsiteY24" fmla="*/ 318770 h 683841"/>
                <a:gd name="connsiteX25" fmla="*/ 222584 w 340108"/>
                <a:gd name="connsiteY25" fmla="*/ 235070 h 683841"/>
                <a:gd name="connsiteX26" fmla="*/ 226145 w 340108"/>
                <a:gd name="connsiteY26" fmla="*/ 199454 h 683841"/>
                <a:gd name="connsiteX27" fmla="*/ 229707 w 340108"/>
                <a:gd name="connsiteY27" fmla="*/ 163837 h 683841"/>
                <a:gd name="connsiteX28" fmla="*/ 229707 w 340108"/>
                <a:gd name="connsiteY28" fmla="*/ 131782 h 683841"/>
                <a:gd name="connsiteX29" fmla="*/ 227926 w 340108"/>
                <a:gd name="connsiteY29" fmla="*/ 124659 h 683841"/>
                <a:gd name="connsiteX30" fmla="*/ 242171 w 340108"/>
                <a:gd name="connsiteY30" fmla="*/ 0 h 683841"/>
                <a:gd name="connsiteX31" fmla="*/ 247513 w 340108"/>
                <a:gd name="connsiteY31" fmla="*/ 0 h 683841"/>
                <a:gd name="connsiteX32" fmla="*/ 251075 w 340108"/>
                <a:gd name="connsiteY32" fmla="*/ 0 h 683841"/>
                <a:gd name="connsiteX33" fmla="*/ 267101 w 340108"/>
                <a:gd name="connsiteY33" fmla="*/ 1781 h 683841"/>
                <a:gd name="connsiteX34" fmla="*/ 270662 w 340108"/>
                <a:gd name="connsiteY34" fmla="*/ 3562 h 683841"/>
                <a:gd name="connsiteX35" fmla="*/ 293811 w 340108"/>
                <a:gd name="connsiteY35" fmla="*/ 14247 h 683841"/>
                <a:gd name="connsiteX36" fmla="*/ 295592 w 340108"/>
                <a:gd name="connsiteY36" fmla="*/ 16028 h 683841"/>
                <a:gd name="connsiteX37" fmla="*/ 308056 w 340108"/>
                <a:gd name="connsiteY37" fmla="*/ 28493 h 683841"/>
                <a:gd name="connsiteX38" fmla="*/ 309837 w 340108"/>
                <a:gd name="connsiteY38" fmla="*/ 30274 h 683841"/>
                <a:gd name="connsiteX39" fmla="*/ 322302 w 340108"/>
                <a:gd name="connsiteY39" fmla="*/ 48083 h 683841"/>
                <a:gd name="connsiteX40" fmla="*/ 331205 w 340108"/>
                <a:gd name="connsiteY40" fmla="*/ 67672 h 683841"/>
                <a:gd name="connsiteX41" fmla="*/ 332986 w 340108"/>
                <a:gd name="connsiteY41" fmla="*/ 73014 h 683841"/>
                <a:gd name="connsiteX42" fmla="*/ 332986 w 340108"/>
                <a:gd name="connsiteY42" fmla="*/ 78357 h 683841"/>
                <a:gd name="connsiteX43" fmla="*/ 334766 w 340108"/>
                <a:gd name="connsiteY43" fmla="*/ 80138 h 683841"/>
                <a:gd name="connsiteX44" fmla="*/ 340108 w 340108"/>
                <a:gd name="connsiteY44" fmla="*/ 119316 h 683841"/>
                <a:gd name="connsiteX45" fmla="*/ 340108 w 340108"/>
                <a:gd name="connsiteY45" fmla="*/ 121097 h 683841"/>
                <a:gd name="connsiteX46" fmla="*/ 340108 w 340108"/>
                <a:gd name="connsiteY46" fmla="*/ 126439 h 683841"/>
                <a:gd name="connsiteX47" fmla="*/ 340108 w 340108"/>
                <a:gd name="connsiteY47" fmla="*/ 165618 h 683841"/>
                <a:gd name="connsiteX48" fmla="*/ 340108 w 340108"/>
                <a:gd name="connsiteY48" fmla="*/ 170960 h 683841"/>
                <a:gd name="connsiteX49" fmla="*/ 338328 w 340108"/>
                <a:gd name="connsiteY49" fmla="*/ 210139 h 683841"/>
                <a:gd name="connsiteX50" fmla="*/ 336547 w 340108"/>
                <a:gd name="connsiteY50" fmla="*/ 210139 h 683841"/>
                <a:gd name="connsiteX51" fmla="*/ 336547 w 340108"/>
                <a:gd name="connsiteY51" fmla="*/ 211920 h 683841"/>
                <a:gd name="connsiteX52" fmla="*/ 331205 w 340108"/>
                <a:gd name="connsiteY52" fmla="*/ 251098 h 683841"/>
                <a:gd name="connsiteX53" fmla="*/ 331205 w 340108"/>
                <a:gd name="connsiteY53" fmla="*/ 254660 h 683841"/>
                <a:gd name="connsiteX54" fmla="*/ 315179 w 340108"/>
                <a:gd name="connsiteY54" fmla="*/ 341921 h 683841"/>
                <a:gd name="connsiteX55" fmla="*/ 315179 w 340108"/>
                <a:gd name="connsiteY55" fmla="*/ 343701 h 683841"/>
                <a:gd name="connsiteX56" fmla="*/ 313398 w 340108"/>
                <a:gd name="connsiteY56" fmla="*/ 347263 h 683841"/>
                <a:gd name="connsiteX57" fmla="*/ 315179 w 340108"/>
                <a:gd name="connsiteY57" fmla="*/ 347263 h 683841"/>
                <a:gd name="connsiteX58" fmla="*/ 290250 w 340108"/>
                <a:gd name="connsiteY58" fmla="*/ 436305 h 683841"/>
                <a:gd name="connsiteX59" fmla="*/ 290250 w 340108"/>
                <a:gd name="connsiteY59" fmla="*/ 438086 h 683841"/>
                <a:gd name="connsiteX60" fmla="*/ 288469 w 340108"/>
                <a:gd name="connsiteY60" fmla="*/ 441647 h 683841"/>
                <a:gd name="connsiteX61" fmla="*/ 254636 w 340108"/>
                <a:gd name="connsiteY61" fmla="*/ 527128 h 683841"/>
                <a:gd name="connsiteX62" fmla="*/ 254636 w 340108"/>
                <a:gd name="connsiteY62" fmla="*/ 528908 h 683841"/>
                <a:gd name="connsiteX63" fmla="*/ 252855 w 340108"/>
                <a:gd name="connsiteY63" fmla="*/ 532470 h 683841"/>
                <a:gd name="connsiteX64" fmla="*/ 251075 w 340108"/>
                <a:gd name="connsiteY64" fmla="*/ 532470 h 683841"/>
                <a:gd name="connsiteX65" fmla="*/ 231487 w 340108"/>
                <a:gd name="connsiteY65" fmla="*/ 571648 h 683841"/>
                <a:gd name="connsiteX66" fmla="*/ 231487 w 340108"/>
                <a:gd name="connsiteY66" fmla="*/ 573429 h 683841"/>
                <a:gd name="connsiteX67" fmla="*/ 229707 w 340108"/>
                <a:gd name="connsiteY67" fmla="*/ 575210 h 683841"/>
                <a:gd name="connsiteX68" fmla="*/ 206558 w 340108"/>
                <a:gd name="connsiteY68" fmla="*/ 612608 h 683841"/>
                <a:gd name="connsiteX69" fmla="*/ 204777 w 340108"/>
                <a:gd name="connsiteY69" fmla="*/ 614389 h 683841"/>
                <a:gd name="connsiteX70" fmla="*/ 201216 w 340108"/>
                <a:gd name="connsiteY70" fmla="*/ 617950 h 683841"/>
                <a:gd name="connsiteX71" fmla="*/ 181629 w 340108"/>
                <a:gd name="connsiteY71" fmla="*/ 641101 h 683841"/>
                <a:gd name="connsiteX72" fmla="*/ 178067 w 340108"/>
                <a:gd name="connsiteY72" fmla="*/ 646444 h 683841"/>
                <a:gd name="connsiteX73" fmla="*/ 176287 w 340108"/>
                <a:gd name="connsiteY73" fmla="*/ 648224 h 683841"/>
                <a:gd name="connsiteX74" fmla="*/ 165603 w 340108"/>
                <a:gd name="connsiteY74" fmla="*/ 658909 h 683841"/>
                <a:gd name="connsiteX75" fmla="*/ 163822 w 340108"/>
                <a:gd name="connsiteY75" fmla="*/ 658909 h 683841"/>
                <a:gd name="connsiteX76" fmla="*/ 158480 w 340108"/>
                <a:gd name="connsiteY76" fmla="*/ 662471 h 683841"/>
                <a:gd name="connsiteX77" fmla="*/ 146015 w 340108"/>
                <a:gd name="connsiteY77" fmla="*/ 671375 h 683841"/>
                <a:gd name="connsiteX78" fmla="*/ 142454 w 340108"/>
                <a:gd name="connsiteY78" fmla="*/ 673156 h 683841"/>
                <a:gd name="connsiteX79" fmla="*/ 137112 w 340108"/>
                <a:gd name="connsiteY79" fmla="*/ 676718 h 683841"/>
                <a:gd name="connsiteX80" fmla="*/ 133550 w 340108"/>
                <a:gd name="connsiteY80" fmla="*/ 676718 h 683841"/>
                <a:gd name="connsiteX81" fmla="*/ 121086 w 340108"/>
                <a:gd name="connsiteY81" fmla="*/ 682060 h 683841"/>
                <a:gd name="connsiteX82" fmla="*/ 119305 w 340108"/>
                <a:gd name="connsiteY82" fmla="*/ 682060 h 683841"/>
                <a:gd name="connsiteX83" fmla="*/ 103279 w 340108"/>
                <a:gd name="connsiteY83" fmla="*/ 683841 h 683841"/>
                <a:gd name="connsiteX84" fmla="*/ 99718 w 340108"/>
                <a:gd name="connsiteY84" fmla="*/ 683841 h 683841"/>
                <a:gd name="connsiteX85" fmla="*/ 87253 w 340108"/>
                <a:gd name="connsiteY85" fmla="*/ 683841 h 683841"/>
                <a:gd name="connsiteX86" fmla="*/ 85472 w 340108"/>
                <a:gd name="connsiteY86" fmla="*/ 683841 h 683841"/>
                <a:gd name="connsiteX87" fmla="*/ 64104 w 340108"/>
                <a:gd name="connsiteY87" fmla="*/ 676718 h 683841"/>
                <a:gd name="connsiteX88" fmla="*/ 62324 w 340108"/>
                <a:gd name="connsiteY88" fmla="*/ 674937 h 683841"/>
                <a:gd name="connsiteX89" fmla="*/ 51639 w 340108"/>
                <a:gd name="connsiteY89" fmla="*/ 667814 h 683841"/>
                <a:gd name="connsiteX90" fmla="*/ 49859 w 340108"/>
                <a:gd name="connsiteY90" fmla="*/ 667814 h 683841"/>
                <a:gd name="connsiteX91" fmla="*/ 33833 w 340108"/>
                <a:gd name="connsiteY91" fmla="*/ 651786 h 683841"/>
                <a:gd name="connsiteX92" fmla="*/ 24929 w 340108"/>
                <a:gd name="connsiteY92" fmla="*/ 637539 h 683841"/>
                <a:gd name="connsiteX93" fmla="*/ 17807 w 340108"/>
                <a:gd name="connsiteY93" fmla="*/ 623293 h 683841"/>
                <a:gd name="connsiteX94" fmla="*/ 5342 w 340108"/>
                <a:gd name="connsiteY94" fmla="*/ 585895 h 683841"/>
                <a:gd name="connsiteX95" fmla="*/ 5342 w 340108"/>
                <a:gd name="connsiteY95" fmla="*/ 584114 h 683841"/>
                <a:gd name="connsiteX96" fmla="*/ 3561 w 340108"/>
                <a:gd name="connsiteY96" fmla="*/ 573429 h 683841"/>
                <a:gd name="connsiteX97" fmla="*/ 0 w 340108"/>
                <a:gd name="connsiteY97" fmla="*/ 530689 h 683841"/>
                <a:gd name="connsiteX98" fmla="*/ 0 w 340108"/>
                <a:gd name="connsiteY98" fmla="*/ 525347 h 683841"/>
                <a:gd name="connsiteX99" fmla="*/ 0 w 340108"/>
                <a:gd name="connsiteY99" fmla="*/ 523566 h 683841"/>
                <a:gd name="connsiteX100" fmla="*/ 1781 w 340108"/>
                <a:gd name="connsiteY100" fmla="*/ 480826 h 683841"/>
                <a:gd name="connsiteX101" fmla="*/ 1781 w 340108"/>
                <a:gd name="connsiteY101" fmla="*/ 477264 h 683841"/>
                <a:gd name="connsiteX102" fmla="*/ 1781 w 340108"/>
                <a:gd name="connsiteY102" fmla="*/ 475483 h 683841"/>
                <a:gd name="connsiteX103" fmla="*/ 5342 w 340108"/>
                <a:gd name="connsiteY103" fmla="*/ 436305 h 683841"/>
                <a:gd name="connsiteX104" fmla="*/ 7123 w 340108"/>
                <a:gd name="connsiteY104" fmla="*/ 436305 h 683841"/>
                <a:gd name="connsiteX105" fmla="*/ 7123 w 340108"/>
                <a:gd name="connsiteY105" fmla="*/ 434524 h 683841"/>
                <a:gd name="connsiteX106" fmla="*/ 14245 w 340108"/>
                <a:gd name="connsiteY106" fmla="*/ 382880 h 683841"/>
                <a:gd name="connsiteX107" fmla="*/ 14245 w 340108"/>
                <a:gd name="connsiteY107" fmla="*/ 379318 h 683841"/>
                <a:gd name="connsiteX108" fmla="*/ 26710 w 340108"/>
                <a:gd name="connsiteY108" fmla="*/ 325893 h 683841"/>
                <a:gd name="connsiteX109" fmla="*/ 26710 w 340108"/>
                <a:gd name="connsiteY109" fmla="*/ 324112 h 683841"/>
                <a:gd name="connsiteX110" fmla="*/ 28491 w 340108"/>
                <a:gd name="connsiteY110" fmla="*/ 318770 h 683841"/>
                <a:gd name="connsiteX111" fmla="*/ 46297 w 340108"/>
                <a:gd name="connsiteY111" fmla="*/ 265345 h 683841"/>
                <a:gd name="connsiteX112" fmla="*/ 46297 w 340108"/>
                <a:gd name="connsiteY112" fmla="*/ 267125 h 683841"/>
                <a:gd name="connsiteX113" fmla="*/ 48078 w 340108"/>
                <a:gd name="connsiteY113" fmla="*/ 261783 h 683841"/>
                <a:gd name="connsiteX114" fmla="*/ 49859 w 340108"/>
                <a:gd name="connsiteY114" fmla="*/ 258221 h 683841"/>
                <a:gd name="connsiteX115" fmla="*/ 49859 w 340108"/>
                <a:gd name="connsiteY115" fmla="*/ 256440 h 683841"/>
                <a:gd name="connsiteX116" fmla="*/ 76569 w 340108"/>
                <a:gd name="connsiteY116" fmla="*/ 211920 h 683841"/>
                <a:gd name="connsiteX117" fmla="*/ 78350 w 340108"/>
                <a:gd name="connsiteY117" fmla="*/ 208358 h 683841"/>
                <a:gd name="connsiteX118" fmla="*/ 85472 w 340108"/>
                <a:gd name="connsiteY118" fmla="*/ 199454 h 683841"/>
                <a:gd name="connsiteX119" fmla="*/ 87253 w 340108"/>
                <a:gd name="connsiteY119" fmla="*/ 199454 h 683841"/>
                <a:gd name="connsiteX120" fmla="*/ 85472 w 340108"/>
                <a:gd name="connsiteY120" fmla="*/ 199454 h 683841"/>
                <a:gd name="connsiteX121" fmla="*/ 90814 w 340108"/>
                <a:gd name="connsiteY121" fmla="*/ 195892 h 683841"/>
                <a:gd name="connsiteX122" fmla="*/ 92595 w 340108"/>
                <a:gd name="connsiteY122" fmla="*/ 192330 h 683841"/>
                <a:gd name="connsiteX123" fmla="*/ 99718 w 340108"/>
                <a:gd name="connsiteY123" fmla="*/ 188769 h 683841"/>
                <a:gd name="connsiteX124" fmla="*/ 101498 w 340108"/>
                <a:gd name="connsiteY124" fmla="*/ 186988 h 683841"/>
                <a:gd name="connsiteX125" fmla="*/ 97937 w 340108"/>
                <a:gd name="connsiteY125" fmla="*/ 185207 h 683841"/>
                <a:gd name="connsiteX126" fmla="*/ 78350 w 340108"/>
                <a:gd name="connsiteY126" fmla="*/ 142467 h 683841"/>
                <a:gd name="connsiteX127" fmla="*/ 90814 w 340108"/>
                <a:gd name="connsiteY127" fmla="*/ 106850 h 683841"/>
                <a:gd name="connsiteX128" fmla="*/ 92595 w 340108"/>
                <a:gd name="connsiteY128" fmla="*/ 105069 h 683841"/>
                <a:gd name="connsiteX129" fmla="*/ 117524 w 340108"/>
                <a:gd name="connsiteY129" fmla="*/ 76576 h 683841"/>
                <a:gd name="connsiteX130" fmla="*/ 119305 w 340108"/>
                <a:gd name="connsiteY130" fmla="*/ 74795 h 683841"/>
                <a:gd name="connsiteX131" fmla="*/ 121086 w 340108"/>
                <a:gd name="connsiteY131" fmla="*/ 73014 h 683841"/>
                <a:gd name="connsiteX132" fmla="*/ 151357 w 340108"/>
                <a:gd name="connsiteY132" fmla="*/ 44521 h 683841"/>
                <a:gd name="connsiteX133" fmla="*/ 153138 w 340108"/>
                <a:gd name="connsiteY133" fmla="*/ 42740 h 683841"/>
                <a:gd name="connsiteX134" fmla="*/ 154918 w 340108"/>
                <a:gd name="connsiteY134" fmla="*/ 40959 h 683841"/>
                <a:gd name="connsiteX135" fmla="*/ 170945 w 340108"/>
                <a:gd name="connsiteY135" fmla="*/ 28493 h 683841"/>
                <a:gd name="connsiteX136" fmla="*/ 174506 w 340108"/>
                <a:gd name="connsiteY136" fmla="*/ 26713 h 683841"/>
                <a:gd name="connsiteX137" fmla="*/ 176287 w 340108"/>
                <a:gd name="connsiteY137" fmla="*/ 24932 h 683841"/>
                <a:gd name="connsiteX138" fmla="*/ 192313 w 340108"/>
                <a:gd name="connsiteY138" fmla="*/ 14247 h 683841"/>
                <a:gd name="connsiteX139" fmla="*/ 195874 w 340108"/>
                <a:gd name="connsiteY139" fmla="*/ 12466 h 683841"/>
                <a:gd name="connsiteX140" fmla="*/ 199435 w 340108"/>
                <a:gd name="connsiteY140" fmla="*/ 10685 h 683841"/>
                <a:gd name="connsiteX141" fmla="*/ 204777 w 340108"/>
                <a:gd name="connsiteY141" fmla="*/ 8904 h 683841"/>
                <a:gd name="connsiteX142" fmla="*/ 224365 w 340108"/>
                <a:gd name="connsiteY142" fmla="*/ 1781 h 683841"/>
                <a:gd name="connsiteX143" fmla="*/ 226145 w 340108"/>
                <a:gd name="connsiteY143" fmla="*/ 1781 h 683841"/>
                <a:gd name="connsiteX144" fmla="*/ 242171 w 340108"/>
                <a:gd name="connsiteY144" fmla="*/ 0 h 6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340108" h="683841">
                  <a:moveTo>
                    <a:pt x="227926" y="124659"/>
                  </a:moveTo>
                  <a:lnTo>
                    <a:pt x="226145" y="126439"/>
                  </a:lnTo>
                  <a:lnTo>
                    <a:pt x="199435" y="153152"/>
                  </a:lnTo>
                  <a:lnTo>
                    <a:pt x="174506" y="179864"/>
                  </a:lnTo>
                  <a:lnTo>
                    <a:pt x="176287" y="181645"/>
                  </a:lnTo>
                  <a:cubicBezTo>
                    <a:pt x="188751" y="192330"/>
                    <a:pt x="195874" y="208358"/>
                    <a:pt x="195874" y="224385"/>
                  </a:cubicBezTo>
                  <a:cubicBezTo>
                    <a:pt x="195874" y="240413"/>
                    <a:pt x="190532" y="254660"/>
                    <a:pt x="179848" y="263564"/>
                  </a:cubicBezTo>
                  <a:lnTo>
                    <a:pt x="179848" y="265345"/>
                  </a:lnTo>
                  <a:lnTo>
                    <a:pt x="178067" y="267125"/>
                  </a:lnTo>
                  <a:lnTo>
                    <a:pt x="174506" y="270687"/>
                  </a:lnTo>
                  <a:lnTo>
                    <a:pt x="172725" y="270687"/>
                  </a:lnTo>
                  <a:lnTo>
                    <a:pt x="167383" y="274249"/>
                  </a:lnTo>
                  <a:lnTo>
                    <a:pt x="167383" y="276030"/>
                  </a:lnTo>
                  <a:lnTo>
                    <a:pt x="149576" y="308085"/>
                  </a:lnTo>
                  <a:lnTo>
                    <a:pt x="135331" y="350825"/>
                  </a:lnTo>
                  <a:lnTo>
                    <a:pt x="124647" y="400688"/>
                  </a:lnTo>
                  <a:lnTo>
                    <a:pt x="115744" y="448771"/>
                  </a:lnTo>
                  <a:lnTo>
                    <a:pt x="112182" y="486168"/>
                  </a:lnTo>
                  <a:lnTo>
                    <a:pt x="110402" y="525347"/>
                  </a:lnTo>
                  <a:lnTo>
                    <a:pt x="112182" y="550278"/>
                  </a:lnTo>
                  <a:lnTo>
                    <a:pt x="113963" y="550278"/>
                  </a:lnTo>
                  <a:lnTo>
                    <a:pt x="133550" y="518223"/>
                  </a:lnTo>
                  <a:lnTo>
                    <a:pt x="151357" y="482607"/>
                  </a:lnTo>
                  <a:lnTo>
                    <a:pt x="183409" y="404250"/>
                  </a:lnTo>
                  <a:lnTo>
                    <a:pt x="206558" y="318770"/>
                  </a:lnTo>
                  <a:lnTo>
                    <a:pt x="222584" y="235070"/>
                  </a:lnTo>
                  <a:lnTo>
                    <a:pt x="226145" y="199454"/>
                  </a:lnTo>
                  <a:lnTo>
                    <a:pt x="229707" y="163837"/>
                  </a:lnTo>
                  <a:lnTo>
                    <a:pt x="229707" y="131782"/>
                  </a:lnTo>
                  <a:lnTo>
                    <a:pt x="227926" y="124659"/>
                  </a:lnTo>
                  <a:close/>
                  <a:moveTo>
                    <a:pt x="242171" y="0"/>
                  </a:moveTo>
                  <a:cubicBezTo>
                    <a:pt x="243952" y="0"/>
                    <a:pt x="245733" y="0"/>
                    <a:pt x="247513" y="0"/>
                  </a:cubicBezTo>
                  <a:lnTo>
                    <a:pt x="251075" y="0"/>
                  </a:lnTo>
                  <a:lnTo>
                    <a:pt x="267101" y="1781"/>
                  </a:lnTo>
                  <a:lnTo>
                    <a:pt x="270662" y="3562"/>
                  </a:lnTo>
                  <a:cubicBezTo>
                    <a:pt x="279566" y="5343"/>
                    <a:pt x="286688" y="8904"/>
                    <a:pt x="293811" y="14247"/>
                  </a:cubicBezTo>
                  <a:lnTo>
                    <a:pt x="295592" y="16028"/>
                  </a:lnTo>
                  <a:lnTo>
                    <a:pt x="308056" y="28493"/>
                  </a:lnTo>
                  <a:lnTo>
                    <a:pt x="309837" y="30274"/>
                  </a:lnTo>
                  <a:cubicBezTo>
                    <a:pt x="315179" y="35617"/>
                    <a:pt x="318740" y="40959"/>
                    <a:pt x="322302" y="48083"/>
                  </a:cubicBezTo>
                  <a:lnTo>
                    <a:pt x="331205" y="67672"/>
                  </a:lnTo>
                  <a:lnTo>
                    <a:pt x="332986" y="73014"/>
                  </a:lnTo>
                  <a:cubicBezTo>
                    <a:pt x="332986" y="74795"/>
                    <a:pt x="332986" y="76576"/>
                    <a:pt x="332986" y="78357"/>
                  </a:cubicBezTo>
                  <a:lnTo>
                    <a:pt x="334766" y="80138"/>
                  </a:lnTo>
                  <a:lnTo>
                    <a:pt x="340108" y="119316"/>
                  </a:lnTo>
                  <a:lnTo>
                    <a:pt x="340108" y="121097"/>
                  </a:lnTo>
                  <a:lnTo>
                    <a:pt x="340108" y="126439"/>
                  </a:lnTo>
                  <a:lnTo>
                    <a:pt x="340108" y="165618"/>
                  </a:lnTo>
                  <a:lnTo>
                    <a:pt x="340108" y="170960"/>
                  </a:lnTo>
                  <a:lnTo>
                    <a:pt x="338328" y="210139"/>
                  </a:lnTo>
                  <a:lnTo>
                    <a:pt x="336547" y="210139"/>
                  </a:lnTo>
                  <a:lnTo>
                    <a:pt x="336547" y="211920"/>
                  </a:lnTo>
                  <a:lnTo>
                    <a:pt x="331205" y="251098"/>
                  </a:lnTo>
                  <a:lnTo>
                    <a:pt x="331205" y="254660"/>
                  </a:lnTo>
                  <a:lnTo>
                    <a:pt x="315179" y="341921"/>
                  </a:lnTo>
                  <a:lnTo>
                    <a:pt x="315179" y="343701"/>
                  </a:lnTo>
                  <a:lnTo>
                    <a:pt x="313398" y="347263"/>
                  </a:lnTo>
                  <a:lnTo>
                    <a:pt x="315179" y="347263"/>
                  </a:lnTo>
                  <a:lnTo>
                    <a:pt x="290250" y="436305"/>
                  </a:lnTo>
                  <a:lnTo>
                    <a:pt x="290250" y="438086"/>
                  </a:lnTo>
                  <a:lnTo>
                    <a:pt x="288469" y="441647"/>
                  </a:lnTo>
                  <a:lnTo>
                    <a:pt x="254636" y="527128"/>
                  </a:lnTo>
                  <a:lnTo>
                    <a:pt x="254636" y="528908"/>
                  </a:lnTo>
                  <a:lnTo>
                    <a:pt x="252855" y="532470"/>
                  </a:lnTo>
                  <a:lnTo>
                    <a:pt x="251075" y="532470"/>
                  </a:lnTo>
                  <a:lnTo>
                    <a:pt x="231487" y="571648"/>
                  </a:lnTo>
                  <a:lnTo>
                    <a:pt x="231487" y="573429"/>
                  </a:lnTo>
                  <a:lnTo>
                    <a:pt x="229707" y="575210"/>
                  </a:lnTo>
                  <a:lnTo>
                    <a:pt x="206558" y="612608"/>
                  </a:lnTo>
                  <a:lnTo>
                    <a:pt x="204777" y="614389"/>
                  </a:lnTo>
                  <a:cubicBezTo>
                    <a:pt x="204777" y="616169"/>
                    <a:pt x="202997" y="616169"/>
                    <a:pt x="201216" y="617950"/>
                  </a:cubicBezTo>
                  <a:lnTo>
                    <a:pt x="181629" y="641101"/>
                  </a:lnTo>
                  <a:lnTo>
                    <a:pt x="178067" y="646444"/>
                  </a:lnTo>
                  <a:lnTo>
                    <a:pt x="176287" y="648224"/>
                  </a:lnTo>
                  <a:lnTo>
                    <a:pt x="165603" y="658909"/>
                  </a:lnTo>
                  <a:lnTo>
                    <a:pt x="163822" y="658909"/>
                  </a:lnTo>
                  <a:cubicBezTo>
                    <a:pt x="162041" y="660690"/>
                    <a:pt x="160260" y="662471"/>
                    <a:pt x="158480" y="662471"/>
                  </a:cubicBezTo>
                  <a:lnTo>
                    <a:pt x="146015" y="671375"/>
                  </a:lnTo>
                  <a:lnTo>
                    <a:pt x="142454" y="673156"/>
                  </a:lnTo>
                  <a:cubicBezTo>
                    <a:pt x="140673" y="674937"/>
                    <a:pt x="138892" y="674937"/>
                    <a:pt x="137112" y="676718"/>
                  </a:cubicBezTo>
                  <a:lnTo>
                    <a:pt x="133550" y="676718"/>
                  </a:lnTo>
                  <a:lnTo>
                    <a:pt x="121086" y="682060"/>
                  </a:lnTo>
                  <a:lnTo>
                    <a:pt x="119305" y="682060"/>
                  </a:lnTo>
                  <a:cubicBezTo>
                    <a:pt x="113963" y="683841"/>
                    <a:pt x="108621" y="683841"/>
                    <a:pt x="103279" y="683841"/>
                  </a:cubicBezTo>
                  <a:lnTo>
                    <a:pt x="99718" y="683841"/>
                  </a:lnTo>
                  <a:lnTo>
                    <a:pt x="87253" y="683841"/>
                  </a:lnTo>
                  <a:lnTo>
                    <a:pt x="85472" y="683841"/>
                  </a:lnTo>
                  <a:cubicBezTo>
                    <a:pt x="78350" y="682060"/>
                    <a:pt x="71227" y="680279"/>
                    <a:pt x="64104" y="676718"/>
                  </a:cubicBezTo>
                  <a:lnTo>
                    <a:pt x="62324" y="674937"/>
                  </a:lnTo>
                  <a:lnTo>
                    <a:pt x="51639" y="667814"/>
                  </a:lnTo>
                  <a:lnTo>
                    <a:pt x="49859" y="667814"/>
                  </a:lnTo>
                  <a:cubicBezTo>
                    <a:pt x="42736" y="664252"/>
                    <a:pt x="37394" y="658909"/>
                    <a:pt x="33833" y="651786"/>
                  </a:cubicBezTo>
                  <a:lnTo>
                    <a:pt x="24929" y="637539"/>
                  </a:lnTo>
                  <a:cubicBezTo>
                    <a:pt x="21368" y="633978"/>
                    <a:pt x="19587" y="628635"/>
                    <a:pt x="17807" y="623293"/>
                  </a:cubicBezTo>
                  <a:lnTo>
                    <a:pt x="5342" y="585895"/>
                  </a:lnTo>
                  <a:lnTo>
                    <a:pt x="5342" y="584114"/>
                  </a:lnTo>
                  <a:cubicBezTo>
                    <a:pt x="5342" y="580553"/>
                    <a:pt x="3561" y="576991"/>
                    <a:pt x="3561" y="573429"/>
                  </a:cubicBezTo>
                  <a:lnTo>
                    <a:pt x="0" y="530689"/>
                  </a:lnTo>
                  <a:lnTo>
                    <a:pt x="0" y="525347"/>
                  </a:lnTo>
                  <a:lnTo>
                    <a:pt x="0" y="523566"/>
                  </a:lnTo>
                  <a:lnTo>
                    <a:pt x="1781" y="480826"/>
                  </a:lnTo>
                  <a:lnTo>
                    <a:pt x="1781" y="477264"/>
                  </a:lnTo>
                  <a:lnTo>
                    <a:pt x="1781" y="475483"/>
                  </a:lnTo>
                  <a:lnTo>
                    <a:pt x="5342" y="436305"/>
                  </a:lnTo>
                  <a:lnTo>
                    <a:pt x="7123" y="436305"/>
                  </a:lnTo>
                  <a:lnTo>
                    <a:pt x="7123" y="434524"/>
                  </a:lnTo>
                  <a:lnTo>
                    <a:pt x="14245" y="382880"/>
                  </a:lnTo>
                  <a:lnTo>
                    <a:pt x="14245" y="379318"/>
                  </a:lnTo>
                  <a:lnTo>
                    <a:pt x="26710" y="325893"/>
                  </a:lnTo>
                  <a:lnTo>
                    <a:pt x="26710" y="324112"/>
                  </a:lnTo>
                  <a:lnTo>
                    <a:pt x="28491" y="318770"/>
                  </a:lnTo>
                  <a:lnTo>
                    <a:pt x="46297" y="265345"/>
                  </a:lnTo>
                  <a:lnTo>
                    <a:pt x="46297" y="267125"/>
                  </a:lnTo>
                  <a:lnTo>
                    <a:pt x="48078" y="261783"/>
                  </a:lnTo>
                  <a:cubicBezTo>
                    <a:pt x="48078" y="260002"/>
                    <a:pt x="48078" y="260002"/>
                    <a:pt x="49859" y="258221"/>
                  </a:cubicBezTo>
                  <a:lnTo>
                    <a:pt x="49859" y="256440"/>
                  </a:lnTo>
                  <a:lnTo>
                    <a:pt x="76569" y="211920"/>
                  </a:lnTo>
                  <a:lnTo>
                    <a:pt x="78350" y="208358"/>
                  </a:lnTo>
                  <a:cubicBezTo>
                    <a:pt x="80130" y="204796"/>
                    <a:pt x="81911" y="203015"/>
                    <a:pt x="85472" y="199454"/>
                  </a:cubicBezTo>
                  <a:lnTo>
                    <a:pt x="87253" y="199454"/>
                  </a:lnTo>
                  <a:lnTo>
                    <a:pt x="85472" y="199454"/>
                  </a:lnTo>
                  <a:lnTo>
                    <a:pt x="90814" y="195892"/>
                  </a:lnTo>
                  <a:lnTo>
                    <a:pt x="92595" y="192330"/>
                  </a:lnTo>
                  <a:lnTo>
                    <a:pt x="99718" y="188769"/>
                  </a:lnTo>
                  <a:lnTo>
                    <a:pt x="101498" y="186988"/>
                  </a:lnTo>
                  <a:lnTo>
                    <a:pt x="97937" y="185207"/>
                  </a:lnTo>
                  <a:cubicBezTo>
                    <a:pt x="85472" y="174522"/>
                    <a:pt x="78350" y="158494"/>
                    <a:pt x="78350" y="142467"/>
                  </a:cubicBezTo>
                  <a:cubicBezTo>
                    <a:pt x="78350" y="128220"/>
                    <a:pt x="81911" y="115754"/>
                    <a:pt x="90814" y="106850"/>
                  </a:cubicBezTo>
                  <a:lnTo>
                    <a:pt x="92595" y="105069"/>
                  </a:lnTo>
                  <a:lnTo>
                    <a:pt x="117524" y="76576"/>
                  </a:lnTo>
                  <a:lnTo>
                    <a:pt x="119305" y="74795"/>
                  </a:lnTo>
                  <a:lnTo>
                    <a:pt x="121086" y="73014"/>
                  </a:lnTo>
                  <a:lnTo>
                    <a:pt x="151357" y="44521"/>
                  </a:lnTo>
                  <a:lnTo>
                    <a:pt x="153138" y="42740"/>
                  </a:lnTo>
                  <a:lnTo>
                    <a:pt x="154918" y="40959"/>
                  </a:lnTo>
                  <a:lnTo>
                    <a:pt x="170945" y="28493"/>
                  </a:lnTo>
                  <a:lnTo>
                    <a:pt x="174506" y="26713"/>
                  </a:lnTo>
                  <a:lnTo>
                    <a:pt x="176287" y="24932"/>
                  </a:lnTo>
                  <a:lnTo>
                    <a:pt x="192313" y="14247"/>
                  </a:lnTo>
                  <a:lnTo>
                    <a:pt x="195874" y="12466"/>
                  </a:lnTo>
                  <a:cubicBezTo>
                    <a:pt x="195874" y="12466"/>
                    <a:pt x="197655" y="10685"/>
                    <a:pt x="199435" y="10685"/>
                  </a:cubicBezTo>
                  <a:lnTo>
                    <a:pt x="204777" y="8904"/>
                  </a:lnTo>
                  <a:lnTo>
                    <a:pt x="224365" y="1781"/>
                  </a:lnTo>
                  <a:lnTo>
                    <a:pt x="226145" y="1781"/>
                  </a:lnTo>
                  <a:cubicBezTo>
                    <a:pt x="231487" y="0"/>
                    <a:pt x="236829" y="0"/>
                    <a:pt x="24217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312C430-A57B-447A-905F-5EE831716654}"/>
                </a:ext>
              </a:extLst>
            </p:cNvPr>
            <p:cNvSpPr/>
            <p:nvPr/>
          </p:nvSpPr>
          <p:spPr>
            <a:xfrm>
              <a:off x="2032506" y="4265370"/>
              <a:ext cx="121086" cy="138905"/>
            </a:xfrm>
            <a:custGeom>
              <a:avLst/>
              <a:gdLst>
                <a:gd name="connsiteX0" fmla="*/ 56982 w 121085"/>
                <a:gd name="connsiteY0" fmla="*/ 0 h 138905"/>
                <a:gd name="connsiteX1" fmla="*/ 106840 w 121085"/>
                <a:gd name="connsiteY1" fmla="*/ 33836 h 138905"/>
                <a:gd name="connsiteX2" fmla="*/ 108621 w 121085"/>
                <a:gd name="connsiteY2" fmla="*/ 35617 h 138905"/>
                <a:gd name="connsiteX3" fmla="*/ 110402 w 121085"/>
                <a:gd name="connsiteY3" fmla="*/ 40959 h 138905"/>
                <a:gd name="connsiteX4" fmla="*/ 110402 w 121085"/>
                <a:gd name="connsiteY4" fmla="*/ 42740 h 138905"/>
                <a:gd name="connsiteX5" fmla="*/ 112182 w 121085"/>
                <a:gd name="connsiteY5" fmla="*/ 48083 h 138905"/>
                <a:gd name="connsiteX6" fmla="*/ 113963 w 121085"/>
                <a:gd name="connsiteY6" fmla="*/ 49863 h 138905"/>
                <a:gd name="connsiteX7" fmla="*/ 115744 w 121085"/>
                <a:gd name="connsiteY7" fmla="*/ 56987 h 138905"/>
                <a:gd name="connsiteX8" fmla="*/ 115744 w 121085"/>
                <a:gd name="connsiteY8" fmla="*/ 60548 h 138905"/>
                <a:gd name="connsiteX9" fmla="*/ 117524 w 121085"/>
                <a:gd name="connsiteY9" fmla="*/ 67672 h 138905"/>
                <a:gd name="connsiteX10" fmla="*/ 119305 w 121085"/>
                <a:gd name="connsiteY10" fmla="*/ 73014 h 138905"/>
                <a:gd name="connsiteX11" fmla="*/ 121086 w 121085"/>
                <a:gd name="connsiteY11" fmla="*/ 83699 h 138905"/>
                <a:gd name="connsiteX12" fmla="*/ 64104 w 121085"/>
                <a:gd name="connsiteY12" fmla="*/ 138905 h 138905"/>
                <a:gd name="connsiteX13" fmla="*/ 12465 w 121085"/>
                <a:gd name="connsiteY13" fmla="*/ 99727 h 138905"/>
                <a:gd name="connsiteX14" fmla="*/ 10684 w 121085"/>
                <a:gd name="connsiteY14" fmla="*/ 99727 h 138905"/>
                <a:gd name="connsiteX15" fmla="*/ 8903 w 121085"/>
                <a:gd name="connsiteY15" fmla="*/ 90823 h 138905"/>
                <a:gd name="connsiteX16" fmla="*/ 8903 w 121085"/>
                <a:gd name="connsiteY16" fmla="*/ 89042 h 138905"/>
                <a:gd name="connsiteX17" fmla="*/ 7123 w 121085"/>
                <a:gd name="connsiteY17" fmla="*/ 85480 h 138905"/>
                <a:gd name="connsiteX18" fmla="*/ 5342 w 121085"/>
                <a:gd name="connsiteY18" fmla="*/ 78357 h 138905"/>
                <a:gd name="connsiteX19" fmla="*/ 5342 w 121085"/>
                <a:gd name="connsiteY19" fmla="*/ 76576 h 138905"/>
                <a:gd name="connsiteX20" fmla="*/ 0 w 121085"/>
                <a:gd name="connsiteY20" fmla="*/ 55206 h 138905"/>
                <a:gd name="connsiteX21" fmla="*/ 56982 w 121085"/>
                <a:gd name="connsiteY21" fmla="*/ 0 h 1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085" h="138905">
                  <a:moveTo>
                    <a:pt x="56982" y="0"/>
                  </a:moveTo>
                  <a:cubicBezTo>
                    <a:pt x="80130" y="0"/>
                    <a:pt x="99718" y="12466"/>
                    <a:pt x="106840" y="33836"/>
                  </a:cubicBezTo>
                  <a:lnTo>
                    <a:pt x="108621" y="35617"/>
                  </a:lnTo>
                  <a:cubicBezTo>
                    <a:pt x="108621" y="37398"/>
                    <a:pt x="110402" y="39178"/>
                    <a:pt x="110402" y="40959"/>
                  </a:cubicBezTo>
                  <a:lnTo>
                    <a:pt x="110402" y="42740"/>
                  </a:lnTo>
                  <a:lnTo>
                    <a:pt x="112182" y="48083"/>
                  </a:lnTo>
                  <a:lnTo>
                    <a:pt x="113963" y="49863"/>
                  </a:lnTo>
                  <a:lnTo>
                    <a:pt x="115744" y="56987"/>
                  </a:lnTo>
                  <a:lnTo>
                    <a:pt x="115744" y="60548"/>
                  </a:lnTo>
                  <a:lnTo>
                    <a:pt x="117524" y="67672"/>
                  </a:lnTo>
                  <a:lnTo>
                    <a:pt x="119305" y="73014"/>
                  </a:lnTo>
                  <a:cubicBezTo>
                    <a:pt x="119305" y="76576"/>
                    <a:pt x="121086" y="80138"/>
                    <a:pt x="121086" y="83699"/>
                  </a:cubicBezTo>
                  <a:cubicBezTo>
                    <a:pt x="121086" y="113974"/>
                    <a:pt x="96156" y="138905"/>
                    <a:pt x="64104" y="138905"/>
                  </a:cubicBezTo>
                  <a:cubicBezTo>
                    <a:pt x="39175" y="138905"/>
                    <a:pt x="19587" y="122878"/>
                    <a:pt x="12465" y="99727"/>
                  </a:cubicBezTo>
                  <a:lnTo>
                    <a:pt x="10684" y="99727"/>
                  </a:ln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5342" y="78357"/>
                  </a:lnTo>
                  <a:lnTo>
                    <a:pt x="5342" y="76576"/>
                  </a:lnTo>
                  <a:cubicBezTo>
                    <a:pt x="1781" y="69453"/>
                    <a:pt x="0" y="62329"/>
                    <a:pt x="0" y="55206"/>
                  </a:cubicBezTo>
                  <a:cubicBezTo>
                    <a:pt x="0" y="24932"/>
                    <a:pt x="24929" y="0"/>
                    <a:pt x="5698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0E577F8-B951-4A07-990D-7CAF594108F2}"/>
                </a:ext>
              </a:extLst>
            </p:cNvPr>
            <p:cNvSpPr/>
            <p:nvPr/>
          </p:nvSpPr>
          <p:spPr>
            <a:xfrm>
              <a:off x="2062778" y="4726606"/>
              <a:ext cx="113963" cy="117535"/>
            </a:xfrm>
            <a:custGeom>
              <a:avLst/>
              <a:gdLst>
                <a:gd name="connsiteX0" fmla="*/ 55201 w 113963"/>
                <a:gd name="connsiteY0" fmla="*/ 0 h 117535"/>
                <a:gd name="connsiteX1" fmla="*/ 105060 w 113963"/>
                <a:gd name="connsiteY1" fmla="*/ 30274 h 117535"/>
                <a:gd name="connsiteX2" fmla="*/ 105060 w 113963"/>
                <a:gd name="connsiteY2" fmla="*/ 32055 h 117535"/>
                <a:gd name="connsiteX3" fmla="*/ 106840 w 113963"/>
                <a:gd name="connsiteY3" fmla="*/ 35617 h 117535"/>
                <a:gd name="connsiteX4" fmla="*/ 108621 w 113963"/>
                <a:gd name="connsiteY4" fmla="*/ 37398 h 117535"/>
                <a:gd name="connsiteX5" fmla="*/ 110402 w 113963"/>
                <a:gd name="connsiteY5" fmla="*/ 40959 h 117535"/>
                <a:gd name="connsiteX6" fmla="*/ 113963 w 113963"/>
                <a:gd name="connsiteY6" fmla="*/ 62329 h 117535"/>
                <a:gd name="connsiteX7" fmla="*/ 58762 w 113963"/>
                <a:gd name="connsiteY7" fmla="*/ 117535 h 117535"/>
                <a:gd name="connsiteX8" fmla="*/ 10684 w 113963"/>
                <a:gd name="connsiteY8" fmla="*/ 89042 h 117535"/>
                <a:gd name="connsiteX9" fmla="*/ 8903 w 113963"/>
                <a:gd name="connsiteY9" fmla="*/ 87261 h 117535"/>
                <a:gd name="connsiteX10" fmla="*/ 8903 w 113963"/>
                <a:gd name="connsiteY10" fmla="*/ 85480 h 117535"/>
                <a:gd name="connsiteX11" fmla="*/ 7123 w 113963"/>
                <a:gd name="connsiteY11" fmla="*/ 81918 h 117535"/>
                <a:gd name="connsiteX12" fmla="*/ 5342 w 113963"/>
                <a:gd name="connsiteY12" fmla="*/ 78357 h 117535"/>
                <a:gd name="connsiteX13" fmla="*/ 0 w 113963"/>
                <a:gd name="connsiteY13" fmla="*/ 56987 h 117535"/>
                <a:gd name="connsiteX14" fmla="*/ 55201 w 113963"/>
                <a:gd name="connsiteY14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963" h="117535">
                  <a:moveTo>
                    <a:pt x="55201" y="0"/>
                  </a:moveTo>
                  <a:cubicBezTo>
                    <a:pt x="76569" y="0"/>
                    <a:pt x="96156" y="12466"/>
                    <a:pt x="105060" y="30274"/>
                  </a:cubicBezTo>
                  <a:lnTo>
                    <a:pt x="105060" y="32055"/>
                  </a:lnTo>
                  <a:lnTo>
                    <a:pt x="106840" y="35617"/>
                  </a:lnTo>
                  <a:lnTo>
                    <a:pt x="108621" y="37398"/>
                  </a:lnTo>
                  <a:lnTo>
                    <a:pt x="110402" y="40959"/>
                  </a:lnTo>
                  <a:cubicBezTo>
                    <a:pt x="112182" y="46302"/>
                    <a:pt x="113963" y="53425"/>
                    <a:pt x="113963" y="62329"/>
                  </a:cubicBezTo>
                  <a:cubicBezTo>
                    <a:pt x="113963" y="92603"/>
                    <a:pt x="89034" y="117535"/>
                    <a:pt x="58762" y="117535"/>
                  </a:cubicBezTo>
                  <a:cubicBezTo>
                    <a:pt x="37394" y="117535"/>
                    <a:pt x="19587" y="105069"/>
                    <a:pt x="10684" y="89042"/>
                  </a:cubicBezTo>
                  <a:lnTo>
                    <a:pt x="8903" y="87261"/>
                  </a:lnTo>
                  <a:lnTo>
                    <a:pt x="8903" y="85480"/>
                  </a:lnTo>
                  <a:lnTo>
                    <a:pt x="7123" y="81918"/>
                  </a:lnTo>
                  <a:lnTo>
                    <a:pt x="5342" y="78357"/>
                  </a:lnTo>
                  <a:cubicBezTo>
                    <a:pt x="1781" y="71233"/>
                    <a:pt x="0" y="64110"/>
                    <a:pt x="0" y="56987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4D37DF1-6595-4A9F-B516-C2A1A0CE5B78}"/>
                </a:ext>
              </a:extLst>
            </p:cNvPr>
            <p:cNvSpPr/>
            <p:nvPr/>
          </p:nvSpPr>
          <p:spPr>
            <a:xfrm>
              <a:off x="2037848" y="5104144"/>
              <a:ext cx="115744" cy="113974"/>
            </a:xfrm>
            <a:custGeom>
              <a:avLst/>
              <a:gdLst>
                <a:gd name="connsiteX0" fmla="*/ 55201 w 115743"/>
                <a:gd name="connsiteY0" fmla="*/ 0 h 113973"/>
                <a:gd name="connsiteX1" fmla="*/ 76569 w 115743"/>
                <a:gd name="connsiteY1" fmla="*/ 3562 h 113973"/>
                <a:gd name="connsiteX2" fmla="*/ 76569 w 115743"/>
                <a:gd name="connsiteY2" fmla="*/ 5343 h 113973"/>
                <a:gd name="connsiteX3" fmla="*/ 80130 w 115743"/>
                <a:gd name="connsiteY3" fmla="*/ 5343 h 113973"/>
                <a:gd name="connsiteX4" fmla="*/ 81911 w 115743"/>
                <a:gd name="connsiteY4" fmla="*/ 7123 h 113973"/>
                <a:gd name="connsiteX5" fmla="*/ 87253 w 115743"/>
                <a:gd name="connsiteY5" fmla="*/ 8904 h 113973"/>
                <a:gd name="connsiteX6" fmla="*/ 115744 w 115743"/>
                <a:gd name="connsiteY6" fmla="*/ 56987 h 113973"/>
                <a:gd name="connsiteX7" fmla="*/ 60543 w 115743"/>
                <a:gd name="connsiteY7" fmla="*/ 113974 h 113973"/>
                <a:gd name="connsiteX8" fmla="*/ 39175 w 115743"/>
                <a:gd name="connsiteY8" fmla="*/ 108631 h 113973"/>
                <a:gd name="connsiteX9" fmla="*/ 37394 w 115743"/>
                <a:gd name="connsiteY9" fmla="*/ 108631 h 113973"/>
                <a:gd name="connsiteX10" fmla="*/ 35613 w 115743"/>
                <a:gd name="connsiteY10" fmla="*/ 108631 h 113973"/>
                <a:gd name="connsiteX11" fmla="*/ 33833 w 115743"/>
                <a:gd name="connsiteY11" fmla="*/ 106850 h 113973"/>
                <a:gd name="connsiteX12" fmla="*/ 32052 w 115743"/>
                <a:gd name="connsiteY12" fmla="*/ 106850 h 113973"/>
                <a:gd name="connsiteX13" fmla="*/ 28491 w 115743"/>
                <a:gd name="connsiteY13" fmla="*/ 105069 h 113973"/>
                <a:gd name="connsiteX14" fmla="*/ 0 w 115743"/>
                <a:gd name="connsiteY14" fmla="*/ 55206 h 113973"/>
                <a:gd name="connsiteX15" fmla="*/ 55201 w 115743"/>
                <a:gd name="connsiteY15" fmla="*/ 0 h 1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743" h="113973">
                  <a:moveTo>
                    <a:pt x="55201" y="0"/>
                  </a:moveTo>
                  <a:cubicBezTo>
                    <a:pt x="62324" y="0"/>
                    <a:pt x="69446" y="1781"/>
                    <a:pt x="76569" y="3562"/>
                  </a:cubicBezTo>
                  <a:lnTo>
                    <a:pt x="76569" y="5343"/>
                  </a:lnTo>
                  <a:lnTo>
                    <a:pt x="80130" y="5343"/>
                  </a:lnTo>
                  <a:lnTo>
                    <a:pt x="81911" y="7123"/>
                  </a:lnTo>
                  <a:lnTo>
                    <a:pt x="87253" y="8904"/>
                  </a:lnTo>
                  <a:cubicBezTo>
                    <a:pt x="103279" y="17808"/>
                    <a:pt x="115744" y="37398"/>
                    <a:pt x="115744" y="56987"/>
                  </a:cubicBezTo>
                  <a:cubicBezTo>
                    <a:pt x="115744" y="89042"/>
                    <a:pt x="90814" y="113974"/>
                    <a:pt x="60543" y="113974"/>
                  </a:cubicBezTo>
                  <a:cubicBezTo>
                    <a:pt x="53420" y="113974"/>
                    <a:pt x="44517" y="112193"/>
                    <a:pt x="39175" y="108631"/>
                  </a:cubicBezTo>
                  <a:lnTo>
                    <a:pt x="37394" y="108631"/>
                  </a:lnTo>
                  <a:lnTo>
                    <a:pt x="35613" y="108631"/>
                  </a:lnTo>
                  <a:lnTo>
                    <a:pt x="33833" y="106850"/>
                  </a:lnTo>
                  <a:lnTo>
                    <a:pt x="32052" y="106850"/>
                  </a:lnTo>
                  <a:lnTo>
                    <a:pt x="28491" y="105069"/>
                  </a:lnTo>
                  <a:cubicBezTo>
                    <a:pt x="10684" y="94384"/>
                    <a:pt x="0" y="76576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029F8D7-29C0-4AF6-9969-ABF8E1F267B5}"/>
                </a:ext>
              </a:extLst>
            </p:cNvPr>
            <p:cNvSpPr/>
            <p:nvPr/>
          </p:nvSpPr>
          <p:spPr>
            <a:xfrm>
              <a:off x="1964841" y="5691820"/>
              <a:ext cx="370380" cy="596580"/>
            </a:xfrm>
            <a:custGeom>
              <a:avLst/>
              <a:gdLst>
                <a:gd name="connsiteX0" fmla="*/ 195874 w 370379"/>
                <a:gd name="connsiteY0" fmla="*/ 179864 h 596580"/>
                <a:gd name="connsiteX1" fmla="*/ 165603 w 370379"/>
                <a:gd name="connsiteY1" fmla="*/ 183426 h 596580"/>
                <a:gd name="connsiteX2" fmla="*/ 137112 w 370379"/>
                <a:gd name="connsiteY2" fmla="*/ 190549 h 596580"/>
                <a:gd name="connsiteX3" fmla="*/ 135331 w 370379"/>
                <a:gd name="connsiteY3" fmla="*/ 190549 h 596580"/>
                <a:gd name="connsiteX4" fmla="*/ 124647 w 370379"/>
                <a:gd name="connsiteY4" fmla="*/ 192330 h 596580"/>
                <a:gd name="connsiteX5" fmla="*/ 119305 w 370379"/>
                <a:gd name="connsiteY5" fmla="*/ 192330 h 596580"/>
                <a:gd name="connsiteX6" fmla="*/ 115744 w 370379"/>
                <a:gd name="connsiteY6" fmla="*/ 190549 h 596580"/>
                <a:gd name="connsiteX7" fmla="*/ 115744 w 370379"/>
                <a:gd name="connsiteY7" fmla="*/ 199454 h 596580"/>
                <a:gd name="connsiteX8" fmla="*/ 124647 w 370379"/>
                <a:gd name="connsiteY8" fmla="*/ 238632 h 596580"/>
                <a:gd name="connsiteX9" fmla="*/ 142454 w 370379"/>
                <a:gd name="connsiteY9" fmla="*/ 306304 h 596580"/>
                <a:gd name="connsiteX10" fmla="*/ 167383 w 370379"/>
                <a:gd name="connsiteY10" fmla="*/ 373976 h 596580"/>
                <a:gd name="connsiteX11" fmla="*/ 199435 w 370379"/>
                <a:gd name="connsiteY11" fmla="*/ 436305 h 596580"/>
                <a:gd name="connsiteX12" fmla="*/ 217242 w 370379"/>
                <a:gd name="connsiteY12" fmla="*/ 459456 h 596580"/>
                <a:gd name="connsiteX13" fmla="*/ 229707 w 370379"/>
                <a:gd name="connsiteY13" fmla="*/ 471922 h 596580"/>
                <a:gd name="connsiteX14" fmla="*/ 242171 w 370379"/>
                <a:gd name="connsiteY14" fmla="*/ 434524 h 596580"/>
                <a:gd name="connsiteX15" fmla="*/ 254636 w 370379"/>
                <a:gd name="connsiteY15" fmla="*/ 375756 h 596580"/>
                <a:gd name="connsiteX16" fmla="*/ 258197 w 370379"/>
                <a:gd name="connsiteY16" fmla="*/ 315208 h 596580"/>
                <a:gd name="connsiteX17" fmla="*/ 256417 w 370379"/>
                <a:gd name="connsiteY17" fmla="*/ 256440 h 596580"/>
                <a:gd name="connsiteX18" fmla="*/ 251075 w 370379"/>
                <a:gd name="connsiteY18" fmla="*/ 224385 h 596580"/>
                <a:gd name="connsiteX19" fmla="*/ 242171 w 370379"/>
                <a:gd name="connsiteY19" fmla="*/ 201234 h 596580"/>
                <a:gd name="connsiteX20" fmla="*/ 231487 w 370379"/>
                <a:gd name="connsiteY20" fmla="*/ 185207 h 596580"/>
                <a:gd name="connsiteX21" fmla="*/ 227926 w 370379"/>
                <a:gd name="connsiteY21" fmla="*/ 183426 h 596580"/>
                <a:gd name="connsiteX22" fmla="*/ 222584 w 370379"/>
                <a:gd name="connsiteY22" fmla="*/ 181645 h 596580"/>
                <a:gd name="connsiteX23" fmla="*/ 195874 w 370379"/>
                <a:gd name="connsiteY23" fmla="*/ 179864 h 596580"/>
                <a:gd name="connsiteX24" fmla="*/ 80130 w 370379"/>
                <a:gd name="connsiteY24" fmla="*/ 0 h 596580"/>
                <a:gd name="connsiteX25" fmla="*/ 135331 w 370379"/>
                <a:gd name="connsiteY25" fmla="*/ 55206 h 596580"/>
                <a:gd name="connsiteX26" fmla="*/ 131770 w 370379"/>
                <a:gd name="connsiteY26" fmla="*/ 76576 h 596580"/>
                <a:gd name="connsiteX27" fmla="*/ 131770 w 370379"/>
                <a:gd name="connsiteY27" fmla="*/ 78357 h 596580"/>
                <a:gd name="connsiteX28" fmla="*/ 142454 w 370379"/>
                <a:gd name="connsiteY28" fmla="*/ 74795 h 596580"/>
                <a:gd name="connsiteX29" fmla="*/ 144234 w 370379"/>
                <a:gd name="connsiteY29" fmla="*/ 74795 h 596580"/>
                <a:gd name="connsiteX30" fmla="*/ 149576 w 370379"/>
                <a:gd name="connsiteY30" fmla="*/ 73014 h 596580"/>
                <a:gd name="connsiteX31" fmla="*/ 186971 w 370379"/>
                <a:gd name="connsiteY31" fmla="*/ 69453 h 596580"/>
                <a:gd name="connsiteX32" fmla="*/ 188751 w 370379"/>
                <a:gd name="connsiteY32" fmla="*/ 69453 h 596580"/>
                <a:gd name="connsiteX33" fmla="*/ 194093 w 370379"/>
                <a:gd name="connsiteY33" fmla="*/ 67672 h 596580"/>
                <a:gd name="connsiteX34" fmla="*/ 197655 w 370379"/>
                <a:gd name="connsiteY34" fmla="*/ 69453 h 596580"/>
                <a:gd name="connsiteX35" fmla="*/ 236829 w 370379"/>
                <a:gd name="connsiteY35" fmla="*/ 71233 h 596580"/>
                <a:gd name="connsiteX36" fmla="*/ 238610 w 370379"/>
                <a:gd name="connsiteY36" fmla="*/ 71233 h 596580"/>
                <a:gd name="connsiteX37" fmla="*/ 249294 w 370379"/>
                <a:gd name="connsiteY37" fmla="*/ 73014 h 596580"/>
                <a:gd name="connsiteX38" fmla="*/ 251075 w 370379"/>
                <a:gd name="connsiteY38" fmla="*/ 74795 h 596580"/>
                <a:gd name="connsiteX39" fmla="*/ 270662 w 370379"/>
                <a:gd name="connsiteY39" fmla="*/ 80138 h 596580"/>
                <a:gd name="connsiteX40" fmla="*/ 274224 w 370379"/>
                <a:gd name="connsiteY40" fmla="*/ 81918 h 596580"/>
                <a:gd name="connsiteX41" fmla="*/ 279566 w 370379"/>
                <a:gd name="connsiteY41" fmla="*/ 83699 h 596580"/>
                <a:gd name="connsiteX42" fmla="*/ 283127 w 370379"/>
                <a:gd name="connsiteY42" fmla="*/ 87261 h 596580"/>
                <a:gd name="connsiteX43" fmla="*/ 284908 w 370379"/>
                <a:gd name="connsiteY43" fmla="*/ 87261 h 596580"/>
                <a:gd name="connsiteX44" fmla="*/ 299153 w 370379"/>
                <a:gd name="connsiteY44" fmla="*/ 97946 h 596580"/>
                <a:gd name="connsiteX45" fmla="*/ 300934 w 370379"/>
                <a:gd name="connsiteY45" fmla="*/ 97946 h 596580"/>
                <a:gd name="connsiteX46" fmla="*/ 311618 w 370379"/>
                <a:gd name="connsiteY46" fmla="*/ 108631 h 596580"/>
                <a:gd name="connsiteX47" fmla="*/ 313398 w 370379"/>
                <a:gd name="connsiteY47" fmla="*/ 110412 h 596580"/>
                <a:gd name="connsiteX48" fmla="*/ 336547 w 370379"/>
                <a:gd name="connsiteY48" fmla="*/ 140686 h 596580"/>
                <a:gd name="connsiteX49" fmla="*/ 338328 w 370379"/>
                <a:gd name="connsiteY49" fmla="*/ 142467 h 596580"/>
                <a:gd name="connsiteX50" fmla="*/ 343670 w 370379"/>
                <a:gd name="connsiteY50" fmla="*/ 153152 h 596580"/>
                <a:gd name="connsiteX51" fmla="*/ 345450 w 370379"/>
                <a:gd name="connsiteY51" fmla="*/ 156714 h 596580"/>
                <a:gd name="connsiteX52" fmla="*/ 357915 w 370379"/>
                <a:gd name="connsiteY52" fmla="*/ 194111 h 596580"/>
                <a:gd name="connsiteX53" fmla="*/ 357915 w 370379"/>
                <a:gd name="connsiteY53" fmla="*/ 195892 h 596580"/>
                <a:gd name="connsiteX54" fmla="*/ 359696 w 370379"/>
                <a:gd name="connsiteY54" fmla="*/ 201234 h 596580"/>
                <a:gd name="connsiteX55" fmla="*/ 359696 w 370379"/>
                <a:gd name="connsiteY55" fmla="*/ 203015 h 596580"/>
                <a:gd name="connsiteX56" fmla="*/ 366818 w 370379"/>
                <a:gd name="connsiteY56" fmla="*/ 243975 h 596580"/>
                <a:gd name="connsiteX57" fmla="*/ 366818 w 370379"/>
                <a:gd name="connsiteY57" fmla="*/ 245755 h 596580"/>
                <a:gd name="connsiteX58" fmla="*/ 366818 w 370379"/>
                <a:gd name="connsiteY58" fmla="*/ 249317 h 596580"/>
                <a:gd name="connsiteX59" fmla="*/ 370380 w 370379"/>
                <a:gd name="connsiteY59" fmla="*/ 313427 h 596580"/>
                <a:gd name="connsiteX60" fmla="*/ 368599 w 370379"/>
                <a:gd name="connsiteY60" fmla="*/ 313427 h 596580"/>
                <a:gd name="connsiteX61" fmla="*/ 370380 w 370379"/>
                <a:gd name="connsiteY61" fmla="*/ 316989 h 596580"/>
                <a:gd name="connsiteX62" fmla="*/ 368599 w 370379"/>
                <a:gd name="connsiteY62" fmla="*/ 320551 h 596580"/>
                <a:gd name="connsiteX63" fmla="*/ 365038 w 370379"/>
                <a:gd name="connsiteY63" fmla="*/ 388222 h 596580"/>
                <a:gd name="connsiteX64" fmla="*/ 365038 w 370379"/>
                <a:gd name="connsiteY64" fmla="*/ 390003 h 596580"/>
                <a:gd name="connsiteX65" fmla="*/ 363257 w 370379"/>
                <a:gd name="connsiteY65" fmla="*/ 393565 h 596580"/>
                <a:gd name="connsiteX66" fmla="*/ 363257 w 370379"/>
                <a:gd name="connsiteY66" fmla="*/ 395346 h 596580"/>
                <a:gd name="connsiteX67" fmla="*/ 350792 w 370379"/>
                <a:gd name="connsiteY67" fmla="*/ 459456 h 596580"/>
                <a:gd name="connsiteX68" fmla="*/ 350792 w 370379"/>
                <a:gd name="connsiteY68" fmla="*/ 461237 h 596580"/>
                <a:gd name="connsiteX69" fmla="*/ 349012 w 370379"/>
                <a:gd name="connsiteY69" fmla="*/ 466579 h 596580"/>
                <a:gd name="connsiteX70" fmla="*/ 349012 w 370379"/>
                <a:gd name="connsiteY70" fmla="*/ 468360 h 596580"/>
                <a:gd name="connsiteX71" fmla="*/ 327644 w 370379"/>
                <a:gd name="connsiteY71" fmla="*/ 528908 h 596580"/>
                <a:gd name="connsiteX72" fmla="*/ 325863 w 370379"/>
                <a:gd name="connsiteY72" fmla="*/ 530689 h 596580"/>
                <a:gd name="connsiteX73" fmla="*/ 320521 w 370379"/>
                <a:gd name="connsiteY73" fmla="*/ 539593 h 596580"/>
                <a:gd name="connsiteX74" fmla="*/ 320521 w 370379"/>
                <a:gd name="connsiteY74" fmla="*/ 541374 h 596580"/>
                <a:gd name="connsiteX75" fmla="*/ 306276 w 370379"/>
                <a:gd name="connsiteY75" fmla="*/ 562744 h 596580"/>
                <a:gd name="connsiteX76" fmla="*/ 304495 w 370379"/>
                <a:gd name="connsiteY76" fmla="*/ 562744 h 596580"/>
                <a:gd name="connsiteX77" fmla="*/ 302714 w 370379"/>
                <a:gd name="connsiteY77" fmla="*/ 566306 h 596580"/>
                <a:gd name="connsiteX78" fmla="*/ 286688 w 370379"/>
                <a:gd name="connsiteY78" fmla="*/ 580553 h 596580"/>
                <a:gd name="connsiteX79" fmla="*/ 284908 w 370379"/>
                <a:gd name="connsiteY79" fmla="*/ 580553 h 596580"/>
                <a:gd name="connsiteX80" fmla="*/ 268881 w 370379"/>
                <a:gd name="connsiteY80" fmla="*/ 589457 h 596580"/>
                <a:gd name="connsiteX81" fmla="*/ 267101 w 370379"/>
                <a:gd name="connsiteY81" fmla="*/ 589457 h 596580"/>
                <a:gd name="connsiteX82" fmla="*/ 263539 w 370379"/>
                <a:gd name="connsiteY82" fmla="*/ 591238 h 596580"/>
                <a:gd name="connsiteX83" fmla="*/ 242171 w 370379"/>
                <a:gd name="connsiteY83" fmla="*/ 596580 h 596580"/>
                <a:gd name="connsiteX84" fmla="*/ 236829 w 370379"/>
                <a:gd name="connsiteY84" fmla="*/ 596580 h 596580"/>
                <a:gd name="connsiteX85" fmla="*/ 233268 w 370379"/>
                <a:gd name="connsiteY85" fmla="*/ 594799 h 596580"/>
                <a:gd name="connsiteX86" fmla="*/ 213681 w 370379"/>
                <a:gd name="connsiteY86" fmla="*/ 593018 h 596580"/>
                <a:gd name="connsiteX87" fmla="*/ 210119 w 370379"/>
                <a:gd name="connsiteY87" fmla="*/ 591238 h 596580"/>
                <a:gd name="connsiteX88" fmla="*/ 190532 w 370379"/>
                <a:gd name="connsiteY88" fmla="*/ 584114 h 596580"/>
                <a:gd name="connsiteX89" fmla="*/ 169164 w 370379"/>
                <a:gd name="connsiteY89" fmla="*/ 569868 h 596580"/>
                <a:gd name="connsiteX90" fmla="*/ 169164 w 370379"/>
                <a:gd name="connsiteY90" fmla="*/ 568087 h 596580"/>
                <a:gd name="connsiteX91" fmla="*/ 165603 w 370379"/>
                <a:gd name="connsiteY91" fmla="*/ 566306 h 596580"/>
                <a:gd name="connsiteX92" fmla="*/ 162041 w 370379"/>
                <a:gd name="connsiteY92" fmla="*/ 562744 h 596580"/>
                <a:gd name="connsiteX93" fmla="*/ 160260 w 370379"/>
                <a:gd name="connsiteY93" fmla="*/ 560963 h 596580"/>
                <a:gd name="connsiteX94" fmla="*/ 135331 w 370379"/>
                <a:gd name="connsiteY94" fmla="*/ 534251 h 596580"/>
                <a:gd name="connsiteX95" fmla="*/ 131770 w 370379"/>
                <a:gd name="connsiteY95" fmla="*/ 530689 h 596580"/>
                <a:gd name="connsiteX96" fmla="*/ 129989 w 370379"/>
                <a:gd name="connsiteY96" fmla="*/ 528908 h 596580"/>
                <a:gd name="connsiteX97" fmla="*/ 108621 w 370379"/>
                <a:gd name="connsiteY97" fmla="*/ 498634 h 596580"/>
                <a:gd name="connsiteX98" fmla="*/ 106840 w 370379"/>
                <a:gd name="connsiteY98" fmla="*/ 496853 h 596580"/>
                <a:gd name="connsiteX99" fmla="*/ 103279 w 370379"/>
                <a:gd name="connsiteY99" fmla="*/ 491511 h 596580"/>
                <a:gd name="connsiteX100" fmla="*/ 67666 w 370379"/>
                <a:gd name="connsiteY100" fmla="*/ 423839 h 596580"/>
                <a:gd name="connsiteX101" fmla="*/ 64104 w 370379"/>
                <a:gd name="connsiteY101" fmla="*/ 418497 h 596580"/>
                <a:gd name="connsiteX102" fmla="*/ 64104 w 370379"/>
                <a:gd name="connsiteY102" fmla="*/ 416716 h 596580"/>
                <a:gd name="connsiteX103" fmla="*/ 35613 w 370379"/>
                <a:gd name="connsiteY103" fmla="*/ 341921 h 596580"/>
                <a:gd name="connsiteX104" fmla="*/ 37394 w 370379"/>
                <a:gd name="connsiteY104" fmla="*/ 341921 h 596580"/>
                <a:gd name="connsiteX105" fmla="*/ 35613 w 370379"/>
                <a:gd name="connsiteY105" fmla="*/ 340140 h 596580"/>
                <a:gd name="connsiteX106" fmla="*/ 35613 w 370379"/>
                <a:gd name="connsiteY106" fmla="*/ 338359 h 596580"/>
                <a:gd name="connsiteX107" fmla="*/ 16026 w 370379"/>
                <a:gd name="connsiteY107" fmla="*/ 265345 h 596580"/>
                <a:gd name="connsiteX108" fmla="*/ 16026 w 370379"/>
                <a:gd name="connsiteY108" fmla="*/ 261783 h 596580"/>
                <a:gd name="connsiteX109" fmla="*/ 7123 w 370379"/>
                <a:gd name="connsiteY109" fmla="*/ 219043 h 596580"/>
                <a:gd name="connsiteX110" fmla="*/ 5342 w 370379"/>
                <a:gd name="connsiteY110" fmla="*/ 215481 h 596580"/>
                <a:gd name="connsiteX111" fmla="*/ 0 w 370379"/>
                <a:gd name="connsiteY111" fmla="*/ 169179 h 596580"/>
                <a:gd name="connsiteX112" fmla="*/ 0 w 370379"/>
                <a:gd name="connsiteY112" fmla="*/ 167399 h 596580"/>
                <a:gd name="connsiteX113" fmla="*/ 0 w 370379"/>
                <a:gd name="connsiteY113" fmla="*/ 162056 h 596580"/>
                <a:gd name="connsiteX114" fmla="*/ 0 w 370379"/>
                <a:gd name="connsiteY114" fmla="*/ 115754 h 596580"/>
                <a:gd name="connsiteX115" fmla="*/ 1781 w 370379"/>
                <a:gd name="connsiteY115" fmla="*/ 112193 h 596580"/>
                <a:gd name="connsiteX116" fmla="*/ 1781 w 370379"/>
                <a:gd name="connsiteY116" fmla="*/ 105069 h 596580"/>
                <a:gd name="connsiteX117" fmla="*/ 1781 w 370379"/>
                <a:gd name="connsiteY117" fmla="*/ 103289 h 596580"/>
                <a:gd name="connsiteX118" fmla="*/ 12465 w 370379"/>
                <a:gd name="connsiteY118" fmla="*/ 62329 h 596580"/>
                <a:gd name="connsiteX119" fmla="*/ 14245 w 370379"/>
                <a:gd name="connsiteY119" fmla="*/ 58768 h 596580"/>
                <a:gd name="connsiteX120" fmla="*/ 21368 w 370379"/>
                <a:gd name="connsiteY120" fmla="*/ 44521 h 596580"/>
                <a:gd name="connsiteX121" fmla="*/ 21368 w 370379"/>
                <a:gd name="connsiteY121" fmla="*/ 42740 h 596580"/>
                <a:gd name="connsiteX122" fmla="*/ 28491 w 370379"/>
                <a:gd name="connsiteY122" fmla="*/ 33836 h 596580"/>
                <a:gd name="connsiteX123" fmla="*/ 32052 w 370379"/>
                <a:gd name="connsiteY123" fmla="*/ 26713 h 596580"/>
                <a:gd name="connsiteX124" fmla="*/ 33833 w 370379"/>
                <a:gd name="connsiteY124" fmla="*/ 24932 h 596580"/>
                <a:gd name="connsiteX125" fmla="*/ 80130 w 370379"/>
                <a:gd name="connsiteY125" fmla="*/ 0 h 59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370379" h="596580">
                  <a:moveTo>
                    <a:pt x="195874" y="179864"/>
                  </a:moveTo>
                  <a:lnTo>
                    <a:pt x="165603" y="183426"/>
                  </a:lnTo>
                  <a:lnTo>
                    <a:pt x="137112" y="190549"/>
                  </a:lnTo>
                  <a:lnTo>
                    <a:pt x="135331" y="190549"/>
                  </a:lnTo>
                  <a:cubicBezTo>
                    <a:pt x="131770" y="192330"/>
                    <a:pt x="128208" y="192330"/>
                    <a:pt x="124647" y="192330"/>
                  </a:cubicBezTo>
                  <a:cubicBezTo>
                    <a:pt x="122866" y="192330"/>
                    <a:pt x="121086" y="192330"/>
                    <a:pt x="119305" y="192330"/>
                  </a:cubicBezTo>
                  <a:lnTo>
                    <a:pt x="115744" y="190549"/>
                  </a:lnTo>
                  <a:lnTo>
                    <a:pt x="115744" y="199454"/>
                  </a:lnTo>
                  <a:lnTo>
                    <a:pt x="124647" y="238632"/>
                  </a:lnTo>
                  <a:lnTo>
                    <a:pt x="142454" y="306304"/>
                  </a:lnTo>
                  <a:lnTo>
                    <a:pt x="167383" y="373976"/>
                  </a:lnTo>
                  <a:lnTo>
                    <a:pt x="199435" y="436305"/>
                  </a:lnTo>
                  <a:lnTo>
                    <a:pt x="217242" y="459456"/>
                  </a:lnTo>
                  <a:lnTo>
                    <a:pt x="229707" y="471922"/>
                  </a:lnTo>
                  <a:lnTo>
                    <a:pt x="242171" y="434524"/>
                  </a:lnTo>
                  <a:lnTo>
                    <a:pt x="254636" y="375756"/>
                  </a:lnTo>
                  <a:lnTo>
                    <a:pt x="258197" y="315208"/>
                  </a:lnTo>
                  <a:lnTo>
                    <a:pt x="256417" y="256440"/>
                  </a:lnTo>
                  <a:lnTo>
                    <a:pt x="251075" y="224385"/>
                  </a:lnTo>
                  <a:lnTo>
                    <a:pt x="242171" y="201234"/>
                  </a:lnTo>
                  <a:lnTo>
                    <a:pt x="231487" y="185207"/>
                  </a:lnTo>
                  <a:lnTo>
                    <a:pt x="227926" y="183426"/>
                  </a:lnTo>
                  <a:lnTo>
                    <a:pt x="222584" y="181645"/>
                  </a:lnTo>
                  <a:lnTo>
                    <a:pt x="195874" y="179864"/>
                  </a:lnTo>
                  <a:close/>
                  <a:moveTo>
                    <a:pt x="80130" y="0"/>
                  </a:moveTo>
                  <a:cubicBezTo>
                    <a:pt x="110402" y="0"/>
                    <a:pt x="135331" y="24932"/>
                    <a:pt x="135331" y="55206"/>
                  </a:cubicBezTo>
                  <a:cubicBezTo>
                    <a:pt x="135331" y="62329"/>
                    <a:pt x="133550" y="71233"/>
                    <a:pt x="131770" y="76576"/>
                  </a:cubicBezTo>
                  <a:lnTo>
                    <a:pt x="131770" y="78357"/>
                  </a:lnTo>
                  <a:lnTo>
                    <a:pt x="142454" y="74795"/>
                  </a:lnTo>
                  <a:lnTo>
                    <a:pt x="144234" y="74795"/>
                  </a:lnTo>
                  <a:lnTo>
                    <a:pt x="149576" y="73014"/>
                  </a:lnTo>
                  <a:lnTo>
                    <a:pt x="186971" y="69453"/>
                  </a:lnTo>
                  <a:lnTo>
                    <a:pt x="188751" y="69453"/>
                  </a:lnTo>
                  <a:cubicBezTo>
                    <a:pt x="190532" y="67672"/>
                    <a:pt x="192313" y="67672"/>
                    <a:pt x="194093" y="67672"/>
                  </a:cubicBezTo>
                  <a:lnTo>
                    <a:pt x="197655" y="69453"/>
                  </a:lnTo>
                  <a:lnTo>
                    <a:pt x="236829" y="71233"/>
                  </a:lnTo>
                  <a:lnTo>
                    <a:pt x="238610" y="71233"/>
                  </a:lnTo>
                  <a:cubicBezTo>
                    <a:pt x="242171" y="71233"/>
                    <a:pt x="245733" y="73014"/>
                    <a:pt x="249294" y="73014"/>
                  </a:cubicBezTo>
                  <a:lnTo>
                    <a:pt x="251075" y="74795"/>
                  </a:lnTo>
                  <a:lnTo>
                    <a:pt x="270662" y="80138"/>
                  </a:lnTo>
                  <a:lnTo>
                    <a:pt x="274224" y="81918"/>
                  </a:lnTo>
                  <a:cubicBezTo>
                    <a:pt x="276004" y="83699"/>
                    <a:pt x="277785" y="83699"/>
                    <a:pt x="279566" y="83699"/>
                  </a:cubicBezTo>
                  <a:lnTo>
                    <a:pt x="283127" y="87261"/>
                  </a:lnTo>
                  <a:lnTo>
                    <a:pt x="284908" y="87261"/>
                  </a:lnTo>
                  <a:lnTo>
                    <a:pt x="299153" y="97946"/>
                  </a:lnTo>
                  <a:lnTo>
                    <a:pt x="300934" y="97946"/>
                  </a:lnTo>
                  <a:cubicBezTo>
                    <a:pt x="304495" y="101508"/>
                    <a:pt x="308056" y="105069"/>
                    <a:pt x="311618" y="108631"/>
                  </a:cubicBezTo>
                  <a:lnTo>
                    <a:pt x="313398" y="110412"/>
                  </a:lnTo>
                  <a:lnTo>
                    <a:pt x="336547" y="140686"/>
                  </a:lnTo>
                  <a:lnTo>
                    <a:pt x="338328" y="142467"/>
                  </a:lnTo>
                  <a:cubicBezTo>
                    <a:pt x="340108" y="146029"/>
                    <a:pt x="341889" y="149590"/>
                    <a:pt x="343670" y="153152"/>
                  </a:cubicBezTo>
                  <a:lnTo>
                    <a:pt x="345450" y="156714"/>
                  </a:lnTo>
                  <a:lnTo>
                    <a:pt x="357915" y="194111"/>
                  </a:lnTo>
                  <a:lnTo>
                    <a:pt x="357915" y="195892"/>
                  </a:lnTo>
                  <a:cubicBezTo>
                    <a:pt x="359696" y="197673"/>
                    <a:pt x="359696" y="199454"/>
                    <a:pt x="359696" y="201234"/>
                  </a:cubicBezTo>
                  <a:lnTo>
                    <a:pt x="359696" y="203015"/>
                  </a:lnTo>
                  <a:lnTo>
                    <a:pt x="366818" y="243975"/>
                  </a:lnTo>
                  <a:lnTo>
                    <a:pt x="366818" y="245755"/>
                  </a:lnTo>
                  <a:lnTo>
                    <a:pt x="366818" y="249317"/>
                  </a:lnTo>
                  <a:lnTo>
                    <a:pt x="370380" y="313427"/>
                  </a:lnTo>
                  <a:lnTo>
                    <a:pt x="368599" y="313427"/>
                  </a:lnTo>
                  <a:lnTo>
                    <a:pt x="370380" y="316989"/>
                  </a:lnTo>
                  <a:lnTo>
                    <a:pt x="368599" y="320551"/>
                  </a:lnTo>
                  <a:lnTo>
                    <a:pt x="365038" y="388222"/>
                  </a:lnTo>
                  <a:lnTo>
                    <a:pt x="365038" y="390003"/>
                  </a:lnTo>
                  <a:lnTo>
                    <a:pt x="363257" y="393565"/>
                  </a:lnTo>
                  <a:lnTo>
                    <a:pt x="363257" y="395346"/>
                  </a:lnTo>
                  <a:lnTo>
                    <a:pt x="350792" y="459456"/>
                  </a:lnTo>
                  <a:lnTo>
                    <a:pt x="350792" y="461237"/>
                  </a:lnTo>
                  <a:cubicBezTo>
                    <a:pt x="350792" y="463017"/>
                    <a:pt x="350792" y="464798"/>
                    <a:pt x="349012" y="466579"/>
                  </a:cubicBezTo>
                  <a:lnTo>
                    <a:pt x="349012" y="468360"/>
                  </a:lnTo>
                  <a:lnTo>
                    <a:pt x="327644" y="528908"/>
                  </a:lnTo>
                  <a:lnTo>
                    <a:pt x="325863" y="530689"/>
                  </a:lnTo>
                  <a:cubicBezTo>
                    <a:pt x="324082" y="534251"/>
                    <a:pt x="322302" y="537813"/>
                    <a:pt x="320521" y="539593"/>
                  </a:cubicBezTo>
                  <a:lnTo>
                    <a:pt x="320521" y="541374"/>
                  </a:lnTo>
                  <a:lnTo>
                    <a:pt x="306276" y="562744"/>
                  </a:lnTo>
                  <a:lnTo>
                    <a:pt x="304495" y="562744"/>
                  </a:lnTo>
                  <a:lnTo>
                    <a:pt x="302714" y="566306"/>
                  </a:lnTo>
                  <a:cubicBezTo>
                    <a:pt x="297372" y="571648"/>
                    <a:pt x="292030" y="576991"/>
                    <a:pt x="286688" y="580553"/>
                  </a:cubicBezTo>
                  <a:lnTo>
                    <a:pt x="284908" y="580553"/>
                  </a:lnTo>
                  <a:lnTo>
                    <a:pt x="268881" y="589457"/>
                  </a:lnTo>
                  <a:lnTo>
                    <a:pt x="267101" y="589457"/>
                  </a:lnTo>
                  <a:lnTo>
                    <a:pt x="263539" y="591238"/>
                  </a:lnTo>
                  <a:cubicBezTo>
                    <a:pt x="256417" y="594799"/>
                    <a:pt x="249294" y="596580"/>
                    <a:pt x="242171" y="596580"/>
                  </a:cubicBezTo>
                  <a:cubicBezTo>
                    <a:pt x="240391" y="596580"/>
                    <a:pt x="238610" y="596580"/>
                    <a:pt x="236829" y="596580"/>
                  </a:cubicBezTo>
                  <a:lnTo>
                    <a:pt x="233268" y="594799"/>
                  </a:lnTo>
                  <a:lnTo>
                    <a:pt x="213681" y="593018"/>
                  </a:lnTo>
                  <a:lnTo>
                    <a:pt x="210119" y="591238"/>
                  </a:lnTo>
                  <a:cubicBezTo>
                    <a:pt x="202997" y="591238"/>
                    <a:pt x="197655" y="587676"/>
                    <a:pt x="190532" y="584114"/>
                  </a:cubicBezTo>
                  <a:lnTo>
                    <a:pt x="169164" y="569868"/>
                  </a:lnTo>
                  <a:lnTo>
                    <a:pt x="169164" y="568087"/>
                  </a:lnTo>
                  <a:lnTo>
                    <a:pt x="165603" y="566306"/>
                  </a:lnTo>
                  <a:cubicBezTo>
                    <a:pt x="163822" y="564525"/>
                    <a:pt x="162041" y="562744"/>
                    <a:pt x="162041" y="562744"/>
                  </a:cubicBezTo>
                  <a:lnTo>
                    <a:pt x="160260" y="560963"/>
                  </a:lnTo>
                  <a:lnTo>
                    <a:pt x="135331" y="534251"/>
                  </a:lnTo>
                  <a:lnTo>
                    <a:pt x="131770" y="530689"/>
                  </a:lnTo>
                  <a:lnTo>
                    <a:pt x="129989" y="528908"/>
                  </a:lnTo>
                  <a:lnTo>
                    <a:pt x="108621" y="498634"/>
                  </a:lnTo>
                  <a:lnTo>
                    <a:pt x="106840" y="496853"/>
                  </a:lnTo>
                  <a:cubicBezTo>
                    <a:pt x="105060" y="495072"/>
                    <a:pt x="105060" y="493292"/>
                    <a:pt x="103279" y="491511"/>
                  </a:cubicBezTo>
                  <a:lnTo>
                    <a:pt x="67666" y="423839"/>
                  </a:lnTo>
                  <a:cubicBezTo>
                    <a:pt x="65885" y="422058"/>
                    <a:pt x="65885" y="420277"/>
                    <a:pt x="64104" y="418497"/>
                  </a:cubicBezTo>
                  <a:lnTo>
                    <a:pt x="64104" y="416716"/>
                  </a:lnTo>
                  <a:lnTo>
                    <a:pt x="35613" y="341921"/>
                  </a:lnTo>
                  <a:lnTo>
                    <a:pt x="37394" y="341921"/>
                  </a:lnTo>
                  <a:lnTo>
                    <a:pt x="35613" y="340140"/>
                  </a:lnTo>
                  <a:lnTo>
                    <a:pt x="35613" y="338359"/>
                  </a:lnTo>
                  <a:lnTo>
                    <a:pt x="16026" y="265345"/>
                  </a:lnTo>
                  <a:lnTo>
                    <a:pt x="16026" y="261783"/>
                  </a:lnTo>
                  <a:lnTo>
                    <a:pt x="7123" y="219043"/>
                  </a:lnTo>
                  <a:lnTo>
                    <a:pt x="5342" y="215481"/>
                  </a:lnTo>
                  <a:lnTo>
                    <a:pt x="0" y="169179"/>
                  </a:lnTo>
                  <a:lnTo>
                    <a:pt x="0" y="167399"/>
                  </a:lnTo>
                  <a:cubicBezTo>
                    <a:pt x="0" y="165618"/>
                    <a:pt x="0" y="163837"/>
                    <a:pt x="0" y="162056"/>
                  </a:cubicBezTo>
                  <a:lnTo>
                    <a:pt x="0" y="115754"/>
                  </a:lnTo>
                  <a:lnTo>
                    <a:pt x="1781" y="112193"/>
                  </a:lnTo>
                  <a:cubicBezTo>
                    <a:pt x="1781" y="108631"/>
                    <a:pt x="1781" y="106850"/>
                    <a:pt x="1781" y="105069"/>
                  </a:cubicBezTo>
                  <a:lnTo>
                    <a:pt x="1781" y="103289"/>
                  </a:lnTo>
                  <a:lnTo>
                    <a:pt x="12465" y="62329"/>
                  </a:lnTo>
                  <a:lnTo>
                    <a:pt x="14245" y="58768"/>
                  </a:lnTo>
                  <a:cubicBezTo>
                    <a:pt x="16026" y="53425"/>
                    <a:pt x="17807" y="48083"/>
                    <a:pt x="21368" y="44521"/>
                  </a:cubicBezTo>
                  <a:lnTo>
                    <a:pt x="21368" y="42740"/>
                  </a:lnTo>
                  <a:lnTo>
                    <a:pt x="28491" y="33836"/>
                  </a:lnTo>
                  <a:lnTo>
                    <a:pt x="32052" y="26713"/>
                  </a:lnTo>
                  <a:lnTo>
                    <a:pt x="33833" y="24932"/>
                  </a:lnTo>
                  <a:cubicBezTo>
                    <a:pt x="44517" y="8904"/>
                    <a:pt x="60543" y="0"/>
                    <a:pt x="80130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0C5D7A-DDF0-4878-9742-07D91468AF41}"/>
                </a:ext>
              </a:extLst>
            </p:cNvPr>
            <p:cNvSpPr/>
            <p:nvPr/>
          </p:nvSpPr>
          <p:spPr>
            <a:xfrm>
              <a:off x="3416089" y="969042"/>
              <a:ext cx="585841" cy="559183"/>
            </a:xfrm>
            <a:custGeom>
              <a:avLst/>
              <a:gdLst>
                <a:gd name="connsiteX0" fmla="*/ 373941 w 585841"/>
                <a:gd name="connsiteY0" fmla="*/ 140686 h 559182"/>
                <a:gd name="connsiteX1" fmla="*/ 336547 w 585841"/>
                <a:gd name="connsiteY1" fmla="*/ 146029 h 559182"/>
                <a:gd name="connsiteX2" fmla="*/ 300934 w 585841"/>
                <a:gd name="connsiteY2" fmla="*/ 153152 h 559182"/>
                <a:gd name="connsiteX3" fmla="*/ 222584 w 585841"/>
                <a:gd name="connsiteY3" fmla="*/ 179864 h 559182"/>
                <a:gd name="connsiteX4" fmla="*/ 208339 w 585841"/>
                <a:gd name="connsiteY4" fmla="*/ 185207 h 559182"/>
                <a:gd name="connsiteX5" fmla="*/ 210119 w 585841"/>
                <a:gd name="connsiteY5" fmla="*/ 229728 h 559182"/>
                <a:gd name="connsiteX6" fmla="*/ 220803 w 585841"/>
                <a:gd name="connsiteY6" fmla="*/ 308085 h 559182"/>
                <a:gd name="connsiteX7" fmla="*/ 229707 w 585841"/>
                <a:gd name="connsiteY7" fmla="*/ 341921 h 559182"/>
                <a:gd name="connsiteX8" fmla="*/ 242171 w 585841"/>
                <a:gd name="connsiteY8" fmla="*/ 375756 h 559182"/>
                <a:gd name="connsiteX9" fmla="*/ 252855 w 585841"/>
                <a:gd name="connsiteY9" fmla="*/ 397126 h 559182"/>
                <a:gd name="connsiteX10" fmla="*/ 267101 w 585841"/>
                <a:gd name="connsiteY10" fmla="*/ 414935 h 559182"/>
                <a:gd name="connsiteX11" fmla="*/ 281346 w 585841"/>
                <a:gd name="connsiteY11" fmla="*/ 429182 h 559182"/>
                <a:gd name="connsiteX12" fmla="*/ 297372 w 585841"/>
                <a:gd name="connsiteY12" fmla="*/ 439867 h 559182"/>
                <a:gd name="connsiteX13" fmla="*/ 311618 w 585841"/>
                <a:gd name="connsiteY13" fmla="*/ 445209 h 559182"/>
                <a:gd name="connsiteX14" fmla="*/ 327644 w 585841"/>
                <a:gd name="connsiteY14" fmla="*/ 446990 h 559182"/>
                <a:gd name="connsiteX15" fmla="*/ 343670 w 585841"/>
                <a:gd name="connsiteY15" fmla="*/ 445209 h 559182"/>
                <a:gd name="connsiteX16" fmla="*/ 363257 w 585841"/>
                <a:gd name="connsiteY16" fmla="*/ 436305 h 559182"/>
                <a:gd name="connsiteX17" fmla="*/ 384625 w 585841"/>
                <a:gd name="connsiteY17" fmla="*/ 422058 h 559182"/>
                <a:gd name="connsiteX18" fmla="*/ 404213 w 585841"/>
                <a:gd name="connsiteY18" fmla="*/ 402469 h 559182"/>
                <a:gd name="connsiteX19" fmla="*/ 423800 w 585841"/>
                <a:gd name="connsiteY19" fmla="*/ 379318 h 559182"/>
                <a:gd name="connsiteX20" fmla="*/ 439826 w 585841"/>
                <a:gd name="connsiteY20" fmla="*/ 350825 h 559182"/>
                <a:gd name="connsiteX21" fmla="*/ 452291 w 585841"/>
                <a:gd name="connsiteY21" fmla="*/ 322331 h 559182"/>
                <a:gd name="connsiteX22" fmla="*/ 462975 w 585841"/>
                <a:gd name="connsiteY22" fmla="*/ 290276 h 559182"/>
                <a:gd name="connsiteX23" fmla="*/ 470097 w 585841"/>
                <a:gd name="connsiteY23" fmla="*/ 258221 h 559182"/>
                <a:gd name="connsiteX24" fmla="*/ 473659 w 585841"/>
                <a:gd name="connsiteY24" fmla="*/ 229728 h 559182"/>
                <a:gd name="connsiteX25" fmla="*/ 473659 w 585841"/>
                <a:gd name="connsiteY25" fmla="*/ 195892 h 559182"/>
                <a:gd name="connsiteX26" fmla="*/ 466536 w 585841"/>
                <a:gd name="connsiteY26" fmla="*/ 169179 h 559182"/>
                <a:gd name="connsiteX27" fmla="*/ 462975 w 585841"/>
                <a:gd name="connsiteY27" fmla="*/ 163837 h 559182"/>
                <a:gd name="connsiteX28" fmla="*/ 457633 w 585841"/>
                <a:gd name="connsiteY28" fmla="*/ 156714 h 559182"/>
                <a:gd name="connsiteX29" fmla="*/ 448729 w 585841"/>
                <a:gd name="connsiteY29" fmla="*/ 151371 h 559182"/>
                <a:gd name="connsiteX30" fmla="*/ 436265 w 585841"/>
                <a:gd name="connsiteY30" fmla="*/ 147809 h 559182"/>
                <a:gd name="connsiteX31" fmla="*/ 405993 w 585841"/>
                <a:gd name="connsiteY31" fmla="*/ 142467 h 559182"/>
                <a:gd name="connsiteX32" fmla="*/ 373941 w 585841"/>
                <a:gd name="connsiteY32" fmla="*/ 140686 h 559182"/>
                <a:gd name="connsiteX33" fmla="*/ 165603 w 585841"/>
                <a:gd name="connsiteY33" fmla="*/ 0 h 559182"/>
                <a:gd name="connsiteX34" fmla="*/ 220803 w 585841"/>
                <a:gd name="connsiteY34" fmla="*/ 55206 h 559182"/>
                <a:gd name="connsiteX35" fmla="*/ 220803 w 585841"/>
                <a:gd name="connsiteY35" fmla="*/ 60548 h 559182"/>
                <a:gd name="connsiteX36" fmla="*/ 220803 w 585841"/>
                <a:gd name="connsiteY36" fmla="*/ 64110 h 559182"/>
                <a:gd name="connsiteX37" fmla="*/ 267101 w 585841"/>
                <a:gd name="connsiteY37" fmla="*/ 48083 h 559182"/>
                <a:gd name="connsiteX38" fmla="*/ 268881 w 585841"/>
                <a:gd name="connsiteY38" fmla="*/ 46302 h 559182"/>
                <a:gd name="connsiteX39" fmla="*/ 274224 w 585841"/>
                <a:gd name="connsiteY39" fmla="*/ 46302 h 559182"/>
                <a:gd name="connsiteX40" fmla="*/ 274224 w 585841"/>
                <a:gd name="connsiteY40" fmla="*/ 44521 h 559182"/>
                <a:gd name="connsiteX41" fmla="*/ 316960 w 585841"/>
                <a:gd name="connsiteY41" fmla="*/ 35617 h 559182"/>
                <a:gd name="connsiteX42" fmla="*/ 322302 w 585841"/>
                <a:gd name="connsiteY42" fmla="*/ 35617 h 559182"/>
                <a:gd name="connsiteX43" fmla="*/ 365038 w 585841"/>
                <a:gd name="connsiteY43" fmla="*/ 30274 h 559182"/>
                <a:gd name="connsiteX44" fmla="*/ 370380 w 585841"/>
                <a:gd name="connsiteY44" fmla="*/ 30274 h 559182"/>
                <a:gd name="connsiteX45" fmla="*/ 372160 w 585841"/>
                <a:gd name="connsiteY45" fmla="*/ 30274 h 559182"/>
                <a:gd name="connsiteX46" fmla="*/ 413116 w 585841"/>
                <a:gd name="connsiteY46" fmla="*/ 30274 h 559182"/>
                <a:gd name="connsiteX47" fmla="*/ 418458 w 585841"/>
                <a:gd name="connsiteY47" fmla="*/ 30274 h 559182"/>
                <a:gd name="connsiteX48" fmla="*/ 422019 w 585841"/>
                <a:gd name="connsiteY48" fmla="*/ 32055 h 559182"/>
                <a:gd name="connsiteX49" fmla="*/ 461194 w 585841"/>
                <a:gd name="connsiteY49" fmla="*/ 39178 h 559182"/>
                <a:gd name="connsiteX50" fmla="*/ 462975 w 585841"/>
                <a:gd name="connsiteY50" fmla="*/ 39178 h 559182"/>
                <a:gd name="connsiteX51" fmla="*/ 468317 w 585841"/>
                <a:gd name="connsiteY51" fmla="*/ 39178 h 559182"/>
                <a:gd name="connsiteX52" fmla="*/ 471878 w 585841"/>
                <a:gd name="connsiteY52" fmla="*/ 40959 h 559182"/>
                <a:gd name="connsiteX53" fmla="*/ 495027 w 585841"/>
                <a:gd name="connsiteY53" fmla="*/ 49863 h 559182"/>
                <a:gd name="connsiteX54" fmla="*/ 496808 w 585841"/>
                <a:gd name="connsiteY54" fmla="*/ 49863 h 559182"/>
                <a:gd name="connsiteX55" fmla="*/ 500369 w 585841"/>
                <a:gd name="connsiteY55" fmla="*/ 53425 h 559182"/>
                <a:gd name="connsiteX56" fmla="*/ 505711 w 585841"/>
                <a:gd name="connsiteY56" fmla="*/ 55206 h 559182"/>
                <a:gd name="connsiteX57" fmla="*/ 523518 w 585841"/>
                <a:gd name="connsiteY57" fmla="*/ 67672 h 559182"/>
                <a:gd name="connsiteX58" fmla="*/ 532421 w 585841"/>
                <a:gd name="connsiteY58" fmla="*/ 74795 h 559182"/>
                <a:gd name="connsiteX59" fmla="*/ 546666 w 585841"/>
                <a:gd name="connsiteY59" fmla="*/ 90823 h 559182"/>
                <a:gd name="connsiteX60" fmla="*/ 550228 w 585841"/>
                <a:gd name="connsiteY60" fmla="*/ 94384 h 559182"/>
                <a:gd name="connsiteX61" fmla="*/ 553789 w 585841"/>
                <a:gd name="connsiteY61" fmla="*/ 97946 h 559182"/>
                <a:gd name="connsiteX62" fmla="*/ 555570 w 585841"/>
                <a:gd name="connsiteY62" fmla="*/ 99727 h 559182"/>
                <a:gd name="connsiteX63" fmla="*/ 566254 w 585841"/>
                <a:gd name="connsiteY63" fmla="*/ 117535 h 559182"/>
                <a:gd name="connsiteX64" fmla="*/ 566254 w 585841"/>
                <a:gd name="connsiteY64" fmla="*/ 119316 h 559182"/>
                <a:gd name="connsiteX65" fmla="*/ 571596 w 585841"/>
                <a:gd name="connsiteY65" fmla="*/ 130001 h 559182"/>
                <a:gd name="connsiteX66" fmla="*/ 571596 w 585841"/>
                <a:gd name="connsiteY66" fmla="*/ 131782 h 559182"/>
                <a:gd name="connsiteX67" fmla="*/ 582280 w 585841"/>
                <a:gd name="connsiteY67" fmla="*/ 172741 h 559182"/>
                <a:gd name="connsiteX68" fmla="*/ 584060 w 585841"/>
                <a:gd name="connsiteY68" fmla="*/ 176303 h 559182"/>
                <a:gd name="connsiteX69" fmla="*/ 584060 w 585841"/>
                <a:gd name="connsiteY69" fmla="*/ 181645 h 559182"/>
                <a:gd name="connsiteX70" fmla="*/ 585841 w 585841"/>
                <a:gd name="connsiteY70" fmla="*/ 186988 h 559182"/>
                <a:gd name="connsiteX71" fmla="*/ 585841 w 585841"/>
                <a:gd name="connsiteY71" fmla="*/ 233290 h 559182"/>
                <a:gd name="connsiteX72" fmla="*/ 585841 w 585841"/>
                <a:gd name="connsiteY72" fmla="*/ 238632 h 559182"/>
                <a:gd name="connsiteX73" fmla="*/ 585841 w 585841"/>
                <a:gd name="connsiteY73" fmla="*/ 240413 h 559182"/>
                <a:gd name="connsiteX74" fmla="*/ 580499 w 585841"/>
                <a:gd name="connsiteY74" fmla="*/ 276030 h 559182"/>
                <a:gd name="connsiteX75" fmla="*/ 578718 w 585841"/>
                <a:gd name="connsiteY75" fmla="*/ 279591 h 559182"/>
                <a:gd name="connsiteX76" fmla="*/ 578718 w 585841"/>
                <a:gd name="connsiteY76" fmla="*/ 281372 h 559182"/>
                <a:gd name="connsiteX77" fmla="*/ 571596 w 585841"/>
                <a:gd name="connsiteY77" fmla="*/ 316989 h 559182"/>
                <a:gd name="connsiteX78" fmla="*/ 569815 w 585841"/>
                <a:gd name="connsiteY78" fmla="*/ 322331 h 559182"/>
                <a:gd name="connsiteX79" fmla="*/ 557350 w 585841"/>
                <a:gd name="connsiteY79" fmla="*/ 357948 h 559182"/>
                <a:gd name="connsiteX80" fmla="*/ 557350 w 585841"/>
                <a:gd name="connsiteY80" fmla="*/ 359729 h 559182"/>
                <a:gd name="connsiteX81" fmla="*/ 555570 w 585841"/>
                <a:gd name="connsiteY81" fmla="*/ 363291 h 559182"/>
                <a:gd name="connsiteX82" fmla="*/ 539544 w 585841"/>
                <a:gd name="connsiteY82" fmla="*/ 398907 h 559182"/>
                <a:gd name="connsiteX83" fmla="*/ 537763 w 585841"/>
                <a:gd name="connsiteY83" fmla="*/ 402469 h 559182"/>
                <a:gd name="connsiteX84" fmla="*/ 537763 w 585841"/>
                <a:gd name="connsiteY84" fmla="*/ 404250 h 559182"/>
                <a:gd name="connsiteX85" fmla="*/ 518176 w 585841"/>
                <a:gd name="connsiteY85" fmla="*/ 438086 h 559182"/>
                <a:gd name="connsiteX86" fmla="*/ 516395 w 585841"/>
                <a:gd name="connsiteY86" fmla="*/ 441647 h 559182"/>
                <a:gd name="connsiteX87" fmla="*/ 514614 w 585841"/>
                <a:gd name="connsiteY87" fmla="*/ 443428 h 559182"/>
                <a:gd name="connsiteX88" fmla="*/ 491466 w 585841"/>
                <a:gd name="connsiteY88" fmla="*/ 473702 h 559182"/>
                <a:gd name="connsiteX89" fmla="*/ 489685 w 585841"/>
                <a:gd name="connsiteY89" fmla="*/ 475483 h 559182"/>
                <a:gd name="connsiteX90" fmla="*/ 486123 w 585841"/>
                <a:gd name="connsiteY90" fmla="*/ 479045 h 559182"/>
                <a:gd name="connsiteX91" fmla="*/ 459413 w 585841"/>
                <a:gd name="connsiteY91" fmla="*/ 505757 h 559182"/>
                <a:gd name="connsiteX92" fmla="*/ 455852 w 585841"/>
                <a:gd name="connsiteY92" fmla="*/ 509319 h 559182"/>
                <a:gd name="connsiteX93" fmla="*/ 452291 w 585841"/>
                <a:gd name="connsiteY93" fmla="*/ 511100 h 559182"/>
                <a:gd name="connsiteX94" fmla="*/ 450510 w 585841"/>
                <a:gd name="connsiteY94" fmla="*/ 511100 h 559182"/>
                <a:gd name="connsiteX95" fmla="*/ 422019 w 585841"/>
                <a:gd name="connsiteY95" fmla="*/ 532470 h 559182"/>
                <a:gd name="connsiteX96" fmla="*/ 420239 w 585841"/>
                <a:gd name="connsiteY96" fmla="*/ 532470 h 559182"/>
                <a:gd name="connsiteX97" fmla="*/ 411335 w 585841"/>
                <a:gd name="connsiteY97" fmla="*/ 537813 h 559182"/>
                <a:gd name="connsiteX98" fmla="*/ 379283 w 585841"/>
                <a:gd name="connsiteY98" fmla="*/ 550278 h 559182"/>
                <a:gd name="connsiteX99" fmla="*/ 373941 w 585841"/>
                <a:gd name="connsiteY99" fmla="*/ 552059 h 559182"/>
                <a:gd name="connsiteX100" fmla="*/ 368599 w 585841"/>
                <a:gd name="connsiteY100" fmla="*/ 553840 h 559182"/>
                <a:gd name="connsiteX101" fmla="*/ 365038 w 585841"/>
                <a:gd name="connsiteY101" fmla="*/ 553840 h 559182"/>
                <a:gd name="connsiteX102" fmla="*/ 334766 w 585841"/>
                <a:gd name="connsiteY102" fmla="*/ 559183 h 559182"/>
                <a:gd name="connsiteX103" fmla="*/ 332986 w 585841"/>
                <a:gd name="connsiteY103" fmla="*/ 559183 h 559182"/>
                <a:gd name="connsiteX104" fmla="*/ 327644 w 585841"/>
                <a:gd name="connsiteY104" fmla="*/ 559183 h 559182"/>
                <a:gd name="connsiteX105" fmla="*/ 322302 w 585841"/>
                <a:gd name="connsiteY105" fmla="*/ 559183 h 559182"/>
                <a:gd name="connsiteX106" fmla="*/ 320521 w 585841"/>
                <a:gd name="connsiteY106" fmla="*/ 559183 h 559182"/>
                <a:gd name="connsiteX107" fmla="*/ 292030 w 585841"/>
                <a:gd name="connsiteY107" fmla="*/ 555621 h 559182"/>
                <a:gd name="connsiteX108" fmla="*/ 286688 w 585841"/>
                <a:gd name="connsiteY108" fmla="*/ 555621 h 559182"/>
                <a:gd name="connsiteX109" fmla="*/ 281346 w 585841"/>
                <a:gd name="connsiteY109" fmla="*/ 553840 h 559182"/>
                <a:gd name="connsiteX110" fmla="*/ 277785 w 585841"/>
                <a:gd name="connsiteY110" fmla="*/ 552059 h 559182"/>
                <a:gd name="connsiteX111" fmla="*/ 251075 w 585841"/>
                <a:gd name="connsiteY111" fmla="*/ 541374 h 559182"/>
                <a:gd name="connsiteX112" fmla="*/ 249294 w 585841"/>
                <a:gd name="connsiteY112" fmla="*/ 541374 h 559182"/>
                <a:gd name="connsiteX113" fmla="*/ 243952 w 585841"/>
                <a:gd name="connsiteY113" fmla="*/ 539593 h 559182"/>
                <a:gd name="connsiteX114" fmla="*/ 240391 w 585841"/>
                <a:gd name="connsiteY114" fmla="*/ 536032 h 559182"/>
                <a:gd name="connsiteX115" fmla="*/ 215461 w 585841"/>
                <a:gd name="connsiteY115" fmla="*/ 520004 h 559182"/>
                <a:gd name="connsiteX116" fmla="*/ 210119 w 585841"/>
                <a:gd name="connsiteY116" fmla="*/ 516442 h 559182"/>
                <a:gd name="connsiteX117" fmla="*/ 208339 w 585841"/>
                <a:gd name="connsiteY117" fmla="*/ 512881 h 559182"/>
                <a:gd name="connsiteX118" fmla="*/ 185190 w 585841"/>
                <a:gd name="connsiteY118" fmla="*/ 491511 h 559182"/>
                <a:gd name="connsiteX119" fmla="*/ 181629 w 585841"/>
                <a:gd name="connsiteY119" fmla="*/ 487949 h 559182"/>
                <a:gd name="connsiteX120" fmla="*/ 179848 w 585841"/>
                <a:gd name="connsiteY120" fmla="*/ 484387 h 559182"/>
                <a:gd name="connsiteX121" fmla="*/ 160260 w 585841"/>
                <a:gd name="connsiteY121" fmla="*/ 459456 h 559182"/>
                <a:gd name="connsiteX122" fmla="*/ 160260 w 585841"/>
                <a:gd name="connsiteY122" fmla="*/ 457675 h 559182"/>
                <a:gd name="connsiteX123" fmla="*/ 156699 w 585841"/>
                <a:gd name="connsiteY123" fmla="*/ 452332 h 559182"/>
                <a:gd name="connsiteX124" fmla="*/ 142454 w 585841"/>
                <a:gd name="connsiteY124" fmla="*/ 423839 h 559182"/>
                <a:gd name="connsiteX125" fmla="*/ 140673 w 585841"/>
                <a:gd name="connsiteY125" fmla="*/ 423839 h 559182"/>
                <a:gd name="connsiteX126" fmla="*/ 138892 w 585841"/>
                <a:gd name="connsiteY126" fmla="*/ 420277 h 559182"/>
                <a:gd name="connsiteX127" fmla="*/ 138892 w 585841"/>
                <a:gd name="connsiteY127" fmla="*/ 416716 h 559182"/>
                <a:gd name="connsiteX128" fmla="*/ 124647 w 585841"/>
                <a:gd name="connsiteY128" fmla="*/ 379318 h 559182"/>
                <a:gd name="connsiteX129" fmla="*/ 122866 w 585841"/>
                <a:gd name="connsiteY129" fmla="*/ 375756 h 559182"/>
                <a:gd name="connsiteX130" fmla="*/ 122866 w 585841"/>
                <a:gd name="connsiteY130" fmla="*/ 373976 h 559182"/>
                <a:gd name="connsiteX131" fmla="*/ 112182 w 585841"/>
                <a:gd name="connsiteY131" fmla="*/ 333016 h 559182"/>
                <a:gd name="connsiteX132" fmla="*/ 110402 w 585841"/>
                <a:gd name="connsiteY132" fmla="*/ 331236 h 559182"/>
                <a:gd name="connsiteX133" fmla="*/ 110402 w 585841"/>
                <a:gd name="connsiteY133" fmla="*/ 327674 h 559182"/>
                <a:gd name="connsiteX134" fmla="*/ 99718 w 585841"/>
                <a:gd name="connsiteY134" fmla="*/ 243975 h 559182"/>
                <a:gd name="connsiteX135" fmla="*/ 85472 w 585841"/>
                <a:gd name="connsiteY135" fmla="*/ 252879 h 559182"/>
                <a:gd name="connsiteX136" fmla="*/ 81911 w 585841"/>
                <a:gd name="connsiteY136" fmla="*/ 254660 h 559182"/>
                <a:gd name="connsiteX137" fmla="*/ 55201 w 585841"/>
                <a:gd name="connsiteY137" fmla="*/ 261783 h 559182"/>
                <a:gd name="connsiteX138" fmla="*/ 0 w 585841"/>
                <a:gd name="connsiteY138" fmla="*/ 206577 h 559182"/>
                <a:gd name="connsiteX139" fmla="*/ 24929 w 585841"/>
                <a:gd name="connsiteY139" fmla="*/ 160275 h 559182"/>
                <a:gd name="connsiteX140" fmla="*/ 24929 w 585841"/>
                <a:gd name="connsiteY140" fmla="*/ 158494 h 559182"/>
                <a:gd name="connsiteX141" fmla="*/ 39175 w 585841"/>
                <a:gd name="connsiteY141" fmla="*/ 149590 h 559182"/>
                <a:gd name="connsiteX142" fmla="*/ 40955 w 585841"/>
                <a:gd name="connsiteY142" fmla="*/ 149590 h 559182"/>
                <a:gd name="connsiteX143" fmla="*/ 56982 w 585841"/>
                <a:gd name="connsiteY143" fmla="*/ 138905 h 559182"/>
                <a:gd name="connsiteX144" fmla="*/ 58762 w 585841"/>
                <a:gd name="connsiteY144" fmla="*/ 138905 h 559182"/>
                <a:gd name="connsiteX145" fmla="*/ 76569 w 585841"/>
                <a:gd name="connsiteY145" fmla="*/ 126439 h 559182"/>
                <a:gd name="connsiteX146" fmla="*/ 78350 w 585841"/>
                <a:gd name="connsiteY146" fmla="*/ 126439 h 559182"/>
                <a:gd name="connsiteX147" fmla="*/ 101498 w 585841"/>
                <a:gd name="connsiteY147" fmla="*/ 113974 h 559182"/>
                <a:gd name="connsiteX148" fmla="*/ 108621 w 585841"/>
                <a:gd name="connsiteY148" fmla="*/ 60548 h 559182"/>
                <a:gd name="connsiteX149" fmla="*/ 108621 w 585841"/>
                <a:gd name="connsiteY149" fmla="*/ 56987 h 559182"/>
                <a:gd name="connsiteX150" fmla="*/ 108621 w 585841"/>
                <a:gd name="connsiteY150" fmla="*/ 55206 h 559182"/>
                <a:gd name="connsiteX151" fmla="*/ 110402 w 585841"/>
                <a:gd name="connsiteY151" fmla="*/ 49863 h 559182"/>
                <a:gd name="connsiteX152" fmla="*/ 110402 w 585841"/>
                <a:gd name="connsiteY152" fmla="*/ 46302 h 559182"/>
                <a:gd name="connsiteX153" fmla="*/ 110402 w 585841"/>
                <a:gd name="connsiteY153" fmla="*/ 44521 h 559182"/>
                <a:gd name="connsiteX154" fmla="*/ 165603 w 585841"/>
                <a:gd name="connsiteY154" fmla="*/ 0 h 55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585841" h="559182">
                  <a:moveTo>
                    <a:pt x="373941" y="140686"/>
                  </a:moveTo>
                  <a:lnTo>
                    <a:pt x="336547" y="146029"/>
                  </a:lnTo>
                  <a:lnTo>
                    <a:pt x="300934" y="153152"/>
                  </a:lnTo>
                  <a:lnTo>
                    <a:pt x="222584" y="179864"/>
                  </a:lnTo>
                  <a:lnTo>
                    <a:pt x="208339" y="185207"/>
                  </a:lnTo>
                  <a:lnTo>
                    <a:pt x="210119" y="229728"/>
                  </a:lnTo>
                  <a:lnTo>
                    <a:pt x="220803" y="308085"/>
                  </a:lnTo>
                  <a:lnTo>
                    <a:pt x="229707" y="341921"/>
                  </a:lnTo>
                  <a:lnTo>
                    <a:pt x="242171" y="375756"/>
                  </a:lnTo>
                  <a:lnTo>
                    <a:pt x="252855" y="397126"/>
                  </a:lnTo>
                  <a:lnTo>
                    <a:pt x="267101" y="414935"/>
                  </a:lnTo>
                  <a:lnTo>
                    <a:pt x="281346" y="429182"/>
                  </a:lnTo>
                  <a:lnTo>
                    <a:pt x="297372" y="439867"/>
                  </a:lnTo>
                  <a:lnTo>
                    <a:pt x="311618" y="445209"/>
                  </a:lnTo>
                  <a:lnTo>
                    <a:pt x="327644" y="446990"/>
                  </a:lnTo>
                  <a:lnTo>
                    <a:pt x="343670" y="445209"/>
                  </a:lnTo>
                  <a:lnTo>
                    <a:pt x="363257" y="436305"/>
                  </a:lnTo>
                  <a:lnTo>
                    <a:pt x="384625" y="422058"/>
                  </a:lnTo>
                  <a:lnTo>
                    <a:pt x="404213" y="402469"/>
                  </a:lnTo>
                  <a:lnTo>
                    <a:pt x="423800" y="379318"/>
                  </a:lnTo>
                  <a:lnTo>
                    <a:pt x="439826" y="350825"/>
                  </a:lnTo>
                  <a:lnTo>
                    <a:pt x="452291" y="322331"/>
                  </a:lnTo>
                  <a:lnTo>
                    <a:pt x="462975" y="290276"/>
                  </a:lnTo>
                  <a:lnTo>
                    <a:pt x="470097" y="258221"/>
                  </a:lnTo>
                  <a:lnTo>
                    <a:pt x="473659" y="229728"/>
                  </a:lnTo>
                  <a:lnTo>
                    <a:pt x="473659" y="195892"/>
                  </a:lnTo>
                  <a:lnTo>
                    <a:pt x="466536" y="169179"/>
                  </a:lnTo>
                  <a:lnTo>
                    <a:pt x="462975" y="163837"/>
                  </a:lnTo>
                  <a:lnTo>
                    <a:pt x="457633" y="156714"/>
                  </a:lnTo>
                  <a:lnTo>
                    <a:pt x="448729" y="151371"/>
                  </a:lnTo>
                  <a:lnTo>
                    <a:pt x="436265" y="147809"/>
                  </a:lnTo>
                  <a:lnTo>
                    <a:pt x="405993" y="142467"/>
                  </a:lnTo>
                  <a:lnTo>
                    <a:pt x="373941" y="140686"/>
                  </a:lnTo>
                  <a:close/>
                  <a:moveTo>
                    <a:pt x="165603" y="0"/>
                  </a:moveTo>
                  <a:cubicBezTo>
                    <a:pt x="195874" y="0"/>
                    <a:pt x="220803" y="24932"/>
                    <a:pt x="220803" y="55206"/>
                  </a:cubicBezTo>
                  <a:cubicBezTo>
                    <a:pt x="220803" y="56987"/>
                    <a:pt x="220803" y="58768"/>
                    <a:pt x="220803" y="60548"/>
                  </a:cubicBezTo>
                  <a:lnTo>
                    <a:pt x="220803" y="64110"/>
                  </a:lnTo>
                  <a:lnTo>
                    <a:pt x="267101" y="48083"/>
                  </a:lnTo>
                  <a:lnTo>
                    <a:pt x="268881" y="46302"/>
                  </a:lnTo>
                  <a:lnTo>
                    <a:pt x="274224" y="46302"/>
                  </a:lnTo>
                  <a:lnTo>
                    <a:pt x="274224" y="44521"/>
                  </a:lnTo>
                  <a:lnTo>
                    <a:pt x="316960" y="35617"/>
                  </a:lnTo>
                  <a:lnTo>
                    <a:pt x="322302" y="35617"/>
                  </a:lnTo>
                  <a:lnTo>
                    <a:pt x="365038" y="30274"/>
                  </a:lnTo>
                  <a:cubicBezTo>
                    <a:pt x="366818" y="30274"/>
                    <a:pt x="368599" y="30274"/>
                    <a:pt x="370380" y="30274"/>
                  </a:cubicBezTo>
                  <a:lnTo>
                    <a:pt x="372160" y="30274"/>
                  </a:lnTo>
                  <a:lnTo>
                    <a:pt x="413116" y="30274"/>
                  </a:lnTo>
                  <a:lnTo>
                    <a:pt x="418458" y="30274"/>
                  </a:lnTo>
                  <a:lnTo>
                    <a:pt x="422019" y="32055"/>
                  </a:lnTo>
                  <a:lnTo>
                    <a:pt x="461194" y="39178"/>
                  </a:lnTo>
                  <a:lnTo>
                    <a:pt x="462975" y="39178"/>
                  </a:lnTo>
                  <a:cubicBezTo>
                    <a:pt x="464755" y="39178"/>
                    <a:pt x="466536" y="39178"/>
                    <a:pt x="468317" y="39178"/>
                  </a:cubicBezTo>
                  <a:lnTo>
                    <a:pt x="471878" y="40959"/>
                  </a:lnTo>
                  <a:lnTo>
                    <a:pt x="495027" y="49863"/>
                  </a:lnTo>
                  <a:lnTo>
                    <a:pt x="496808" y="49863"/>
                  </a:lnTo>
                  <a:cubicBezTo>
                    <a:pt x="498588" y="51644"/>
                    <a:pt x="498588" y="51644"/>
                    <a:pt x="500369" y="53425"/>
                  </a:cubicBezTo>
                  <a:lnTo>
                    <a:pt x="505711" y="55206"/>
                  </a:lnTo>
                  <a:lnTo>
                    <a:pt x="523518" y="67672"/>
                  </a:lnTo>
                  <a:cubicBezTo>
                    <a:pt x="527079" y="69453"/>
                    <a:pt x="528860" y="71233"/>
                    <a:pt x="532421" y="74795"/>
                  </a:cubicBezTo>
                  <a:lnTo>
                    <a:pt x="546666" y="90823"/>
                  </a:lnTo>
                  <a:lnTo>
                    <a:pt x="550228" y="94384"/>
                  </a:lnTo>
                  <a:cubicBezTo>
                    <a:pt x="552008" y="94384"/>
                    <a:pt x="552008" y="96165"/>
                    <a:pt x="553789" y="97946"/>
                  </a:cubicBezTo>
                  <a:lnTo>
                    <a:pt x="555570" y="99727"/>
                  </a:lnTo>
                  <a:lnTo>
                    <a:pt x="566254" y="117535"/>
                  </a:lnTo>
                  <a:lnTo>
                    <a:pt x="566254" y="119316"/>
                  </a:lnTo>
                  <a:cubicBezTo>
                    <a:pt x="568034" y="122878"/>
                    <a:pt x="569815" y="126439"/>
                    <a:pt x="571596" y="130001"/>
                  </a:cubicBezTo>
                  <a:lnTo>
                    <a:pt x="571596" y="131782"/>
                  </a:lnTo>
                  <a:lnTo>
                    <a:pt x="582280" y="172741"/>
                  </a:lnTo>
                  <a:lnTo>
                    <a:pt x="584060" y="176303"/>
                  </a:lnTo>
                  <a:cubicBezTo>
                    <a:pt x="584060" y="178084"/>
                    <a:pt x="584060" y="179864"/>
                    <a:pt x="584060" y="181645"/>
                  </a:cubicBezTo>
                  <a:lnTo>
                    <a:pt x="585841" y="186988"/>
                  </a:lnTo>
                  <a:lnTo>
                    <a:pt x="585841" y="233290"/>
                  </a:lnTo>
                  <a:cubicBezTo>
                    <a:pt x="585841" y="235070"/>
                    <a:pt x="585841" y="236851"/>
                    <a:pt x="585841" y="238632"/>
                  </a:cubicBezTo>
                  <a:lnTo>
                    <a:pt x="585841" y="240413"/>
                  </a:lnTo>
                  <a:lnTo>
                    <a:pt x="580499" y="276030"/>
                  </a:lnTo>
                  <a:lnTo>
                    <a:pt x="578718" y="279591"/>
                  </a:lnTo>
                  <a:lnTo>
                    <a:pt x="578718" y="281372"/>
                  </a:lnTo>
                  <a:lnTo>
                    <a:pt x="571596" y="316989"/>
                  </a:lnTo>
                  <a:lnTo>
                    <a:pt x="569815" y="322331"/>
                  </a:lnTo>
                  <a:lnTo>
                    <a:pt x="557350" y="357948"/>
                  </a:lnTo>
                  <a:lnTo>
                    <a:pt x="557350" y="359729"/>
                  </a:lnTo>
                  <a:lnTo>
                    <a:pt x="555570" y="363291"/>
                  </a:lnTo>
                  <a:lnTo>
                    <a:pt x="539544" y="398907"/>
                  </a:lnTo>
                  <a:lnTo>
                    <a:pt x="537763" y="402469"/>
                  </a:lnTo>
                  <a:lnTo>
                    <a:pt x="537763" y="404250"/>
                  </a:lnTo>
                  <a:lnTo>
                    <a:pt x="518176" y="438086"/>
                  </a:lnTo>
                  <a:lnTo>
                    <a:pt x="516395" y="441647"/>
                  </a:lnTo>
                  <a:lnTo>
                    <a:pt x="514614" y="443428"/>
                  </a:lnTo>
                  <a:lnTo>
                    <a:pt x="491466" y="473702"/>
                  </a:lnTo>
                  <a:lnTo>
                    <a:pt x="489685" y="475483"/>
                  </a:lnTo>
                  <a:cubicBezTo>
                    <a:pt x="487904" y="477264"/>
                    <a:pt x="487904" y="477264"/>
                    <a:pt x="486123" y="479045"/>
                  </a:cubicBezTo>
                  <a:lnTo>
                    <a:pt x="459413" y="505757"/>
                  </a:lnTo>
                  <a:lnTo>
                    <a:pt x="455852" y="509319"/>
                  </a:lnTo>
                  <a:lnTo>
                    <a:pt x="452291" y="511100"/>
                  </a:lnTo>
                  <a:lnTo>
                    <a:pt x="450510" y="511100"/>
                  </a:lnTo>
                  <a:lnTo>
                    <a:pt x="422019" y="532470"/>
                  </a:lnTo>
                  <a:lnTo>
                    <a:pt x="420239" y="532470"/>
                  </a:lnTo>
                  <a:cubicBezTo>
                    <a:pt x="418458" y="534251"/>
                    <a:pt x="414897" y="536032"/>
                    <a:pt x="411335" y="537813"/>
                  </a:cubicBezTo>
                  <a:lnTo>
                    <a:pt x="379283" y="550278"/>
                  </a:lnTo>
                  <a:lnTo>
                    <a:pt x="373941" y="552059"/>
                  </a:lnTo>
                  <a:cubicBezTo>
                    <a:pt x="372160" y="553840"/>
                    <a:pt x="370380" y="553840"/>
                    <a:pt x="368599" y="553840"/>
                  </a:cubicBezTo>
                  <a:lnTo>
                    <a:pt x="365038" y="553840"/>
                  </a:lnTo>
                  <a:lnTo>
                    <a:pt x="334766" y="559183"/>
                  </a:lnTo>
                  <a:lnTo>
                    <a:pt x="332986" y="559183"/>
                  </a:lnTo>
                  <a:cubicBezTo>
                    <a:pt x="331205" y="559183"/>
                    <a:pt x="329424" y="559183"/>
                    <a:pt x="327644" y="559183"/>
                  </a:cubicBezTo>
                  <a:cubicBezTo>
                    <a:pt x="325863" y="559183"/>
                    <a:pt x="324082" y="559183"/>
                    <a:pt x="322302" y="559183"/>
                  </a:cubicBezTo>
                  <a:lnTo>
                    <a:pt x="320521" y="559183"/>
                  </a:lnTo>
                  <a:lnTo>
                    <a:pt x="292030" y="555621"/>
                  </a:lnTo>
                  <a:lnTo>
                    <a:pt x="286688" y="555621"/>
                  </a:lnTo>
                  <a:cubicBezTo>
                    <a:pt x="284908" y="553840"/>
                    <a:pt x="283127" y="553840"/>
                    <a:pt x="281346" y="553840"/>
                  </a:cubicBezTo>
                  <a:lnTo>
                    <a:pt x="277785" y="552059"/>
                  </a:lnTo>
                  <a:lnTo>
                    <a:pt x="251075" y="541374"/>
                  </a:lnTo>
                  <a:lnTo>
                    <a:pt x="249294" y="541374"/>
                  </a:lnTo>
                  <a:cubicBezTo>
                    <a:pt x="247513" y="539593"/>
                    <a:pt x="245733" y="539593"/>
                    <a:pt x="243952" y="539593"/>
                  </a:cubicBezTo>
                  <a:lnTo>
                    <a:pt x="240391" y="536032"/>
                  </a:lnTo>
                  <a:lnTo>
                    <a:pt x="215461" y="520004"/>
                  </a:lnTo>
                  <a:cubicBezTo>
                    <a:pt x="213681" y="518223"/>
                    <a:pt x="211900" y="518223"/>
                    <a:pt x="210119" y="516442"/>
                  </a:cubicBezTo>
                  <a:lnTo>
                    <a:pt x="208339" y="512881"/>
                  </a:lnTo>
                  <a:lnTo>
                    <a:pt x="185190" y="491511"/>
                  </a:lnTo>
                  <a:cubicBezTo>
                    <a:pt x="183409" y="489730"/>
                    <a:pt x="183409" y="487949"/>
                    <a:pt x="181629" y="487949"/>
                  </a:cubicBezTo>
                  <a:lnTo>
                    <a:pt x="179848" y="484387"/>
                  </a:lnTo>
                  <a:lnTo>
                    <a:pt x="160260" y="459456"/>
                  </a:lnTo>
                  <a:lnTo>
                    <a:pt x="160260" y="457675"/>
                  </a:lnTo>
                  <a:cubicBezTo>
                    <a:pt x="158480" y="455894"/>
                    <a:pt x="158480" y="454113"/>
                    <a:pt x="156699" y="452332"/>
                  </a:cubicBezTo>
                  <a:lnTo>
                    <a:pt x="142454" y="423839"/>
                  </a:lnTo>
                  <a:lnTo>
                    <a:pt x="140673" y="423839"/>
                  </a:lnTo>
                  <a:lnTo>
                    <a:pt x="138892" y="420277"/>
                  </a:lnTo>
                  <a:lnTo>
                    <a:pt x="138892" y="416716"/>
                  </a:lnTo>
                  <a:lnTo>
                    <a:pt x="124647" y="379318"/>
                  </a:lnTo>
                  <a:lnTo>
                    <a:pt x="122866" y="375756"/>
                  </a:lnTo>
                  <a:lnTo>
                    <a:pt x="122866" y="373976"/>
                  </a:lnTo>
                  <a:lnTo>
                    <a:pt x="112182" y="333016"/>
                  </a:lnTo>
                  <a:lnTo>
                    <a:pt x="110402" y="331236"/>
                  </a:lnTo>
                  <a:lnTo>
                    <a:pt x="110402" y="327674"/>
                  </a:lnTo>
                  <a:lnTo>
                    <a:pt x="99718" y="243975"/>
                  </a:lnTo>
                  <a:lnTo>
                    <a:pt x="85472" y="252879"/>
                  </a:lnTo>
                  <a:lnTo>
                    <a:pt x="81911" y="254660"/>
                  </a:lnTo>
                  <a:cubicBezTo>
                    <a:pt x="74788" y="258221"/>
                    <a:pt x="64104" y="261783"/>
                    <a:pt x="55201" y="261783"/>
                  </a:cubicBezTo>
                  <a:cubicBezTo>
                    <a:pt x="24929" y="261783"/>
                    <a:pt x="0" y="236851"/>
                    <a:pt x="0" y="206577"/>
                  </a:cubicBezTo>
                  <a:cubicBezTo>
                    <a:pt x="0" y="186988"/>
                    <a:pt x="8903" y="169179"/>
                    <a:pt x="24929" y="160275"/>
                  </a:cubicBezTo>
                  <a:lnTo>
                    <a:pt x="24929" y="158494"/>
                  </a:lnTo>
                  <a:lnTo>
                    <a:pt x="39175" y="149590"/>
                  </a:lnTo>
                  <a:lnTo>
                    <a:pt x="40955" y="149590"/>
                  </a:lnTo>
                  <a:lnTo>
                    <a:pt x="56982" y="138905"/>
                  </a:lnTo>
                  <a:lnTo>
                    <a:pt x="58762" y="138905"/>
                  </a:lnTo>
                  <a:lnTo>
                    <a:pt x="76569" y="126439"/>
                  </a:lnTo>
                  <a:lnTo>
                    <a:pt x="78350" y="126439"/>
                  </a:lnTo>
                  <a:lnTo>
                    <a:pt x="101498" y="113974"/>
                  </a:lnTo>
                  <a:lnTo>
                    <a:pt x="108621" y="60548"/>
                  </a:lnTo>
                  <a:lnTo>
                    <a:pt x="108621" y="56987"/>
                  </a:lnTo>
                  <a:lnTo>
                    <a:pt x="108621" y="55206"/>
                  </a:lnTo>
                  <a:lnTo>
                    <a:pt x="110402" y="49863"/>
                  </a:lnTo>
                  <a:lnTo>
                    <a:pt x="110402" y="46302"/>
                  </a:lnTo>
                  <a:lnTo>
                    <a:pt x="110402" y="44521"/>
                  </a:lnTo>
                  <a:cubicBezTo>
                    <a:pt x="115744" y="19589"/>
                    <a:pt x="138892" y="0"/>
                    <a:pt x="16560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A458888-148F-46EA-9E77-C8A4B1862FB0}"/>
                </a:ext>
              </a:extLst>
            </p:cNvPr>
            <p:cNvSpPr/>
            <p:nvPr/>
          </p:nvSpPr>
          <p:spPr>
            <a:xfrm>
              <a:off x="3562104" y="2153298"/>
              <a:ext cx="552008" cy="518223"/>
            </a:xfrm>
            <a:custGeom>
              <a:avLst/>
              <a:gdLst>
                <a:gd name="connsiteX0" fmla="*/ 176287 w 552008"/>
                <a:gd name="connsiteY0" fmla="*/ 138905 h 518223"/>
                <a:gd name="connsiteX1" fmla="*/ 172725 w 552008"/>
                <a:gd name="connsiteY1" fmla="*/ 142467 h 518223"/>
                <a:gd name="connsiteX2" fmla="*/ 142454 w 552008"/>
                <a:gd name="connsiteY2" fmla="*/ 185207 h 518223"/>
                <a:gd name="connsiteX3" fmla="*/ 121086 w 552008"/>
                <a:gd name="connsiteY3" fmla="*/ 235070 h 518223"/>
                <a:gd name="connsiteX4" fmla="*/ 113963 w 552008"/>
                <a:gd name="connsiteY4" fmla="*/ 258221 h 518223"/>
                <a:gd name="connsiteX5" fmla="*/ 112182 w 552008"/>
                <a:gd name="connsiteY5" fmla="*/ 279591 h 518223"/>
                <a:gd name="connsiteX6" fmla="*/ 112182 w 552008"/>
                <a:gd name="connsiteY6" fmla="*/ 309866 h 518223"/>
                <a:gd name="connsiteX7" fmla="*/ 119305 w 552008"/>
                <a:gd name="connsiteY7" fmla="*/ 334797 h 518223"/>
                <a:gd name="connsiteX8" fmla="*/ 131770 w 552008"/>
                <a:gd name="connsiteY8" fmla="*/ 357948 h 518223"/>
                <a:gd name="connsiteX9" fmla="*/ 149576 w 552008"/>
                <a:gd name="connsiteY9" fmla="*/ 375756 h 518223"/>
                <a:gd name="connsiteX10" fmla="*/ 169164 w 552008"/>
                <a:gd name="connsiteY10" fmla="*/ 391784 h 518223"/>
                <a:gd name="connsiteX11" fmla="*/ 194093 w 552008"/>
                <a:gd name="connsiteY11" fmla="*/ 400688 h 518223"/>
                <a:gd name="connsiteX12" fmla="*/ 220803 w 552008"/>
                <a:gd name="connsiteY12" fmla="*/ 406031 h 518223"/>
                <a:gd name="connsiteX13" fmla="*/ 251075 w 552008"/>
                <a:gd name="connsiteY13" fmla="*/ 404250 h 518223"/>
                <a:gd name="connsiteX14" fmla="*/ 277785 w 552008"/>
                <a:gd name="connsiteY14" fmla="*/ 398907 h 518223"/>
                <a:gd name="connsiteX15" fmla="*/ 304495 w 552008"/>
                <a:gd name="connsiteY15" fmla="*/ 386441 h 518223"/>
                <a:gd name="connsiteX16" fmla="*/ 331205 w 552008"/>
                <a:gd name="connsiteY16" fmla="*/ 368633 h 518223"/>
                <a:gd name="connsiteX17" fmla="*/ 357915 w 552008"/>
                <a:gd name="connsiteY17" fmla="*/ 347263 h 518223"/>
                <a:gd name="connsiteX18" fmla="*/ 381064 w 552008"/>
                <a:gd name="connsiteY18" fmla="*/ 322331 h 518223"/>
                <a:gd name="connsiteX19" fmla="*/ 402432 w 552008"/>
                <a:gd name="connsiteY19" fmla="*/ 295619 h 518223"/>
                <a:gd name="connsiteX20" fmla="*/ 418458 w 552008"/>
                <a:gd name="connsiteY20" fmla="*/ 267125 h 518223"/>
                <a:gd name="connsiteX21" fmla="*/ 430923 w 552008"/>
                <a:gd name="connsiteY21" fmla="*/ 240413 h 518223"/>
                <a:gd name="connsiteX22" fmla="*/ 439826 w 552008"/>
                <a:gd name="connsiteY22" fmla="*/ 206577 h 518223"/>
                <a:gd name="connsiteX23" fmla="*/ 439826 w 552008"/>
                <a:gd name="connsiteY23" fmla="*/ 192330 h 518223"/>
                <a:gd name="connsiteX24" fmla="*/ 438045 w 552008"/>
                <a:gd name="connsiteY24" fmla="*/ 179864 h 518223"/>
                <a:gd name="connsiteX25" fmla="*/ 436265 w 552008"/>
                <a:gd name="connsiteY25" fmla="*/ 172741 h 518223"/>
                <a:gd name="connsiteX26" fmla="*/ 434484 w 552008"/>
                <a:gd name="connsiteY26" fmla="*/ 169179 h 518223"/>
                <a:gd name="connsiteX27" fmla="*/ 430923 w 552008"/>
                <a:gd name="connsiteY27" fmla="*/ 167399 h 518223"/>
                <a:gd name="connsiteX28" fmla="*/ 423800 w 552008"/>
                <a:gd name="connsiteY28" fmla="*/ 163837 h 518223"/>
                <a:gd name="connsiteX29" fmla="*/ 397090 w 552008"/>
                <a:gd name="connsiteY29" fmla="*/ 163837 h 518223"/>
                <a:gd name="connsiteX30" fmla="*/ 363257 w 552008"/>
                <a:gd name="connsiteY30" fmla="*/ 170960 h 518223"/>
                <a:gd name="connsiteX31" fmla="*/ 325863 w 552008"/>
                <a:gd name="connsiteY31" fmla="*/ 183426 h 518223"/>
                <a:gd name="connsiteX32" fmla="*/ 290250 w 552008"/>
                <a:gd name="connsiteY32" fmla="*/ 197673 h 518223"/>
                <a:gd name="connsiteX33" fmla="*/ 247513 w 552008"/>
                <a:gd name="connsiteY33" fmla="*/ 215481 h 518223"/>
                <a:gd name="connsiteX34" fmla="*/ 245733 w 552008"/>
                <a:gd name="connsiteY34" fmla="*/ 217262 h 518223"/>
                <a:gd name="connsiteX35" fmla="*/ 224365 w 552008"/>
                <a:gd name="connsiteY35" fmla="*/ 220824 h 518223"/>
                <a:gd name="connsiteX36" fmla="*/ 169164 w 552008"/>
                <a:gd name="connsiteY36" fmla="*/ 165618 h 518223"/>
                <a:gd name="connsiteX37" fmla="*/ 176287 w 552008"/>
                <a:gd name="connsiteY37" fmla="*/ 138905 h 518223"/>
                <a:gd name="connsiteX38" fmla="*/ 194093 w 552008"/>
                <a:gd name="connsiteY38" fmla="*/ 0 h 518223"/>
                <a:gd name="connsiteX39" fmla="*/ 249294 w 552008"/>
                <a:gd name="connsiteY39" fmla="*/ 56987 h 518223"/>
                <a:gd name="connsiteX40" fmla="*/ 220803 w 552008"/>
                <a:gd name="connsiteY40" fmla="*/ 105069 h 518223"/>
                <a:gd name="connsiteX41" fmla="*/ 219023 w 552008"/>
                <a:gd name="connsiteY41" fmla="*/ 105069 h 518223"/>
                <a:gd name="connsiteX42" fmla="*/ 217242 w 552008"/>
                <a:gd name="connsiteY42" fmla="*/ 106850 h 518223"/>
                <a:gd name="connsiteX43" fmla="*/ 215461 w 552008"/>
                <a:gd name="connsiteY43" fmla="*/ 106850 h 518223"/>
                <a:gd name="connsiteX44" fmla="*/ 210119 w 552008"/>
                <a:gd name="connsiteY44" fmla="*/ 110412 h 518223"/>
                <a:gd name="connsiteX45" fmla="*/ 204777 w 552008"/>
                <a:gd name="connsiteY45" fmla="*/ 112193 h 518223"/>
                <a:gd name="connsiteX46" fmla="*/ 202997 w 552008"/>
                <a:gd name="connsiteY46" fmla="*/ 113974 h 518223"/>
                <a:gd name="connsiteX47" fmla="*/ 247513 w 552008"/>
                <a:gd name="connsiteY47" fmla="*/ 94384 h 518223"/>
                <a:gd name="connsiteX48" fmla="*/ 249294 w 552008"/>
                <a:gd name="connsiteY48" fmla="*/ 94384 h 518223"/>
                <a:gd name="connsiteX49" fmla="*/ 286688 w 552008"/>
                <a:gd name="connsiteY49" fmla="*/ 78357 h 518223"/>
                <a:gd name="connsiteX50" fmla="*/ 290250 w 552008"/>
                <a:gd name="connsiteY50" fmla="*/ 78357 h 518223"/>
                <a:gd name="connsiteX51" fmla="*/ 292030 w 552008"/>
                <a:gd name="connsiteY51" fmla="*/ 76576 h 518223"/>
                <a:gd name="connsiteX52" fmla="*/ 331205 w 552008"/>
                <a:gd name="connsiteY52" fmla="*/ 64110 h 518223"/>
                <a:gd name="connsiteX53" fmla="*/ 332986 w 552008"/>
                <a:gd name="connsiteY53" fmla="*/ 64110 h 518223"/>
                <a:gd name="connsiteX54" fmla="*/ 338328 w 552008"/>
                <a:gd name="connsiteY54" fmla="*/ 62329 h 518223"/>
                <a:gd name="connsiteX55" fmla="*/ 379283 w 552008"/>
                <a:gd name="connsiteY55" fmla="*/ 55206 h 518223"/>
                <a:gd name="connsiteX56" fmla="*/ 379283 w 552008"/>
                <a:gd name="connsiteY56" fmla="*/ 53425 h 518223"/>
                <a:gd name="connsiteX57" fmla="*/ 384625 w 552008"/>
                <a:gd name="connsiteY57" fmla="*/ 53425 h 518223"/>
                <a:gd name="connsiteX58" fmla="*/ 389967 w 552008"/>
                <a:gd name="connsiteY58" fmla="*/ 53425 h 518223"/>
                <a:gd name="connsiteX59" fmla="*/ 430923 w 552008"/>
                <a:gd name="connsiteY59" fmla="*/ 53425 h 518223"/>
                <a:gd name="connsiteX60" fmla="*/ 443387 w 552008"/>
                <a:gd name="connsiteY60" fmla="*/ 53425 h 518223"/>
                <a:gd name="connsiteX61" fmla="*/ 446949 w 552008"/>
                <a:gd name="connsiteY61" fmla="*/ 55206 h 518223"/>
                <a:gd name="connsiteX62" fmla="*/ 448729 w 552008"/>
                <a:gd name="connsiteY62" fmla="*/ 55206 h 518223"/>
                <a:gd name="connsiteX63" fmla="*/ 471878 w 552008"/>
                <a:gd name="connsiteY63" fmla="*/ 62329 h 518223"/>
                <a:gd name="connsiteX64" fmla="*/ 487904 w 552008"/>
                <a:gd name="connsiteY64" fmla="*/ 69453 h 518223"/>
                <a:gd name="connsiteX65" fmla="*/ 487904 w 552008"/>
                <a:gd name="connsiteY65" fmla="*/ 71233 h 518223"/>
                <a:gd name="connsiteX66" fmla="*/ 489685 w 552008"/>
                <a:gd name="connsiteY66" fmla="*/ 71233 h 518223"/>
                <a:gd name="connsiteX67" fmla="*/ 507492 w 552008"/>
                <a:gd name="connsiteY67" fmla="*/ 83699 h 518223"/>
                <a:gd name="connsiteX68" fmla="*/ 509272 w 552008"/>
                <a:gd name="connsiteY68" fmla="*/ 85480 h 518223"/>
                <a:gd name="connsiteX69" fmla="*/ 516395 w 552008"/>
                <a:gd name="connsiteY69" fmla="*/ 94384 h 518223"/>
                <a:gd name="connsiteX70" fmla="*/ 519956 w 552008"/>
                <a:gd name="connsiteY70" fmla="*/ 97946 h 518223"/>
                <a:gd name="connsiteX71" fmla="*/ 532421 w 552008"/>
                <a:gd name="connsiteY71" fmla="*/ 115754 h 518223"/>
                <a:gd name="connsiteX72" fmla="*/ 537763 w 552008"/>
                <a:gd name="connsiteY72" fmla="*/ 124659 h 518223"/>
                <a:gd name="connsiteX73" fmla="*/ 539544 w 552008"/>
                <a:gd name="connsiteY73" fmla="*/ 130001 h 518223"/>
                <a:gd name="connsiteX74" fmla="*/ 546666 w 552008"/>
                <a:gd name="connsiteY74" fmla="*/ 151371 h 518223"/>
                <a:gd name="connsiteX75" fmla="*/ 548447 w 552008"/>
                <a:gd name="connsiteY75" fmla="*/ 156714 h 518223"/>
                <a:gd name="connsiteX76" fmla="*/ 548447 w 552008"/>
                <a:gd name="connsiteY76" fmla="*/ 162056 h 518223"/>
                <a:gd name="connsiteX77" fmla="*/ 552008 w 552008"/>
                <a:gd name="connsiteY77" fmla="*/ 185207 h 518223"/>
                <a:gd name="connsiteX78" fmla="*/ 552008 w 552008"/>
                <a:gd name="connsiteY78" fmla="*/ 190549 h 518223"/>
                <a:gd name="connsiteX79" fmla="*/ 552008 w 552008"/>
                <a:gd name="connsiteY79" fmla="*/ 194111 h 518223"/>
                <a:gd name="connsiteX80" fmla="*/ 550228 w 552008"/>
                <a:gd name="connsiteY80" fmla="*/ 219043 h 518223"/>
                <a:gd name="connsiteX81" fmla="*/ 550228 w 552008"/>
                <a:gd name="connsiteY81" fmla="*/ 220824 h 518223"/>
                <a:gd name="connsiteX82" fmla="*/ 548447 w 552008"/>
                <a:gd name="connsiteY82" fmla="*/ 226166 h 518223"/>
                <a:gd name="connsiteX83" fmla="*/ 548447 w 552008"/>
                <a:gd name="connsiteY83" fmla="*/ 227947 h 518223"/>
                <a:gd name="connsiteX84" fmla="*/ 537763 w 552008"/>
                <a:gd name="connsiteY84" fmla="*/ 272468 h 518223"/>
                <a:gd name="connsiteX85" fmla="*/ 535982 w 552008"/>
                <a:gd name="connsiteY85" fmla="*/ 276030 h 518223"/>
                <a:gd name="connsiteX86" fmla="*/ 534202 w 552008"/>
                <a:gd name="connsiteY86" fmla="*/ 281372 h 518223"/>
                <a:gd name="connsiteX87" fmla="*/ 534202 w 552008"/>
                <a:gd name="connsiteY87" fmla="*/ 283153 h 518223"/>
                <a:gd name="connsiteX88" fmla="*/ 518176 w 552008"/>
                <a:gd name="connsiteY88" fmla="*/ 316989 h 518223"/>
                <a:gd name="connsiteX89" fmla="*/ 516395 w 552008"/>
                <a:gd name="connsiteY89" fmla="*/ 320551 h 518223"/>
                <a:gd name="connsiteX90" fmla="*/ 514614 w 552008"/>
                <a:gd name="connsiteY90" fmla="*/ 322331 h 518223"/>
                <a:gd name="connsiteX91" fmla="*/ 495027 w 552008"/>
                <a:gd name="connsiteY91" fmla="*/ 356167 h 518223"/>
                <a:gd name="connsiteX92" fmla="*/ 493246 w 552008"/>
                <a:gd name="connsiteY92" fmla="*/ 357948 h 518223"/>
                <a:gd name="connsiteX93" fmla="*/ 491466 w 552008"/>
                <a:gd name="connsiteY93" fmla="*/ 361510 h 518223"/>
                <a:gd name="connsiteX94" fmla="*/ 468317 w 552008"/>
                <a:gd name="connsiteY94" fmla="*/ 393565 h 518223"/>
                <a:gd name="connsiteX95" fmla="*/ 466536 w 552008"/>
                <a:gd name="connsiteY95" fmla="*/ 393565 h 518223"/>
                <a:gd name="connsiteX96" fmla="*/ 462975 w 552008"/>
                <a:gd name="connsiteY96" fmla="*/ 397126 h 518223"/>
                <a:gd name="connsiteX97" fmla="*/ 436265 w 552008"/>
                <a:gd name="connsiteY97" fmla="*/ 427401 h 518223"/>
                <a:gd name="connsiteX98" fmla="*/ 434484 w 552008"/>
                <a:gd name="connsiteY98" fmla="*/ 427401 h 518223"/>
                <a:gd name="connsiteX99" fmla="*/ 430923 w 552008"/>
                <a:gd name="connsiteY99" fmla="*/ 430962 h 518223"/>
                <a:gd name="connsiteX100" fmla="*/ 400651 w 552008"/>
                <a:gd name="connsiteY100" fmla="*/ 457675 h 518223"/>
                <a:gd name="connsiteX101" fmla="*/ 398871 w 552008"/>
                <a:gd name="connsiteY101" fmla="*/ 457675 h 518223"/>
                <a:gd name="connsiteX102" fmla="*/ 395309 w 552008"/>
                <a:gd name="connsiteY102" fmla="*/ 459456 h 518223"/>
                <a:gd name="connsiteX103" fmla="*/ 393529 w 552008"/>
                <a:gd name="connsiteY103" fmla="*/ 461237 h 518223"/>
                <a:gd name="connsiteX104" fmla="*/ 361476 w 552008"/>
                <a:gd name="connsiteY104" fmla="*/ 482607 h 518223"/>
                <a:gd name="connsiteX105" fmla="*/ 357915 w 552008"/>
                <a:gd name="connsiteY105" fmla="*/ 484387 h 518223"/>
                <a:gd name="connsiteX106" fmla="*/ 352573 w 552008"/>
                <a:gd name="connsiteY106" fmla="*/ 486168 h 518223"/>
                <a:gd name="connsiteX107" fmla="*/ 316960 w 552008"/>
                <a:gd name="connsiteY107" fmla="*/ 502196 h 518223"/>
                <a:gd name="connsiteX108" fmla="*/ 311618 w 552008"/>
                <a:gd name="connsiteY108" fmla="*/ 503977 h 518223"/>
                <a:gd name="connsiteX109" fmla="*/ 308056 w 552008"/>
                <a:gd name="connsiteY109" fmla="*/ 505757 h 518223"/>
                <a:gd name="connsiteX110" fmla="*/ 272443 w 552008"/>
                <a:gd name="connsiteY110" fmla="*/ 514662 h 518223"/>
                <a:gd name="connsiteX111" fmla="*/ 268881 w 552008"/>
                <a:gd name="connsiteY111" fmla="*/ 514662 h 518223"/>
                <a:gd name="connsiteX112" fmla="*/ 263539 w 552008"/>
                <a:gd name="connsiteY112" fmla="*/ 514662 h 518223"/>
                <a:gd name="connsiteX113" fmla="*/ 259978 w 552008"/>
                <a:gd name="connsiteY113" fmla="*/ 516442 h 518223"/>
                <a:gd name="connsiteX114" fmla="*/ 219023 w 552008"/>
                <a:gd name="connsiteY114" fmla="*/ 518223 h 518223"/>
                <a:gd name="connsiteX115" fmla="*/ 219023 w 552008"/>
                <a:gd name="connsiteY115" fmla="*/ 516442 h 518223"/>
                <a:gd name="connsiteX116" fmla="*/ 217242 w 552008"/>
                <a:gd name="connsiteY116" fmla="*/ 518223 h 518223"/>
                <a:gd name="connsiteX117" fmla="*/ 211900 w 552008"/>
                <a:gd name="connsiteY117" fmla="*/ 516442 h 518223"/>
                <a:gd name="connsiteX118" fmla="*/ 206558 w 552008"/>
                <a:gd name="connsiteY118" fmla="*/ 516442 h 518223"/>
                <a:gd name="connsiteX119" fmla="*/ 167383 w 552008"/>
                <a:gd name="connsiteY119" fmla="*/ 509319 h 518223"/>
                <a:gd name="connsiteX120" fmla="*/ 156699 w 552008"/>
                <a:gd name="connsiteY120" fmla="*/ 505757 h 518223"/>
                <a:gd name="connsiteX121" fmla="*/ 121086 w 552008"/>
                <a:gd name="connsiteY121" fmla="*/ 491511 h 518223"/>
                <a:gd name="connsiteX122" fmla="*/ 110402 w 552008"/>
                <a:gd name="connsiteY122" fmla="*/ 486168 h 518223"/>
                <a:gd name="connsiteX123" fmla="*/ 110402 w 552008"/>
                <a:gd name="connsiteY123" fmla="*/ 484387 h 518223"/>
                <a:gd name="connsiteX124" fmla="*/ 78350 w 552008"/>
                <a:gd name="connsiteY124" fmla="*/ 463017 h 518223"/>
                <a:gd name="connsiteX125" fmla="*/ 76569 w 552008"/>
                <a:gd name="connsiteY125" fmla="*/ 461237 h 518223"/>
                <a:gd name="connsiteX126" fmla="*/ 71227 w 552008"/>
                <a:gd name="connsiteY126" fmla="*/ 457675 h 518223"/>
                <a:gd name="connsiteX127" fmla="*/ 69446 w 552008"/>
                <a:gd name="connsiteY127" fmla="*/ 454113 h 518223"/>
                <a:gd name="connsiteX128" fmla="*/ 44517 w 552008"/>
                <a:gd name="connsiteY128" fmla="*/ 425620 h 518223"/>
                <a:gd name="connsiteX129" fmla="*/ 42736 w 552008"/>
                <a:gd name="connsiteY129" fmla="*/ 425620 h 518223"/>
                <a:gd name="connsiteX130" fmla="*/ 37394 w 552008"/>
                <a:gd name="connsiteY130" fmla="*/ 416716 h 518223"/>
                <a:gd name="connsiteX131" fmla="*/ 19587 w 552008"/>
                <a:gd name="connsiteY131" fmla="*/ 382880 h 518223"/>
                <a:gd name="connsiteX132" fmla="*/ 14245 w 552008"/>
                <a:gd name="connsiteY132" fmla="*/ 372195 h 518223"/>
                <a:gd name="connsiteX133" fmla="*/ 14245 w 552008"/>
                <a:gd name="connsiteY133" fmla="*/ 370414 h 518223"/>
                <a:gd name="connsiteX134" fmla="*/ 3561 w 552008"/>
                <a:gd name="connsiteY134" fmla="*/ 333016 h 518223"/>
                <a:gd name="connsiteX135" fmla="*/ 3561 w 552008"/>
                <a:gd name="connsiteY135" fmla="*/ 329455 h 518223"/>
                <a:gd name="connsiteX136" fmla="*/ 1781 w 552008"/>
                <a:gd name="connsiteY136" fmla="*/ 324112 h 518223"/>
                <a:gd name="connsiteX137" fmla="*/ 1781 w 552008"/>
                <a:gd name="connsiteY137" fmla="*/ 320551 h 518223"/>
                <a:gd name="connsiteX138" fmla="*/ 0 w 552008"/>
                <a:gd name="connsiteY138" fmla="*/ 277810 h 518223"/>
                <a:gd name="connsiteX139" fmla="*/ 0 w 552008"/>
                <a:gd name="connsiteY139" fmla="*/ 276030 h 518223"/>
                <a:gd name="connsiteX140" fmla="*/ 0 w 552008"/>
                <a:gd name="connsiteY140" fmla="*/ 270687 h 518223"/>
                <a:gd name="connsiteX141" fmla="*/ 1781 w 552008"/>
                <a:gd name="connsiteY141" fmla="*/ 268906 h 518223"/>
                <a:gd name="connsiteX142" fmla="*/ 5342 w 552008"/>
                <a:gd name="connsiteY142" fmla="*/ 238632 h 518223"/>
                <a:gd name="connsiteX143" fmla="*/ 5342 w 552008"/>
                <a:gd name="connsiteY143" fmla="*/ 235070 h 518223"/>
                <a:gd name="connsiteX144" fmla="*/ 7123 w 552008"/>
                <a:gd name="connsiteY144" fmla="*/ 233290 h 518223"/>
                <a:gd name="connsiteX145" fmla="*/ 14245 w 552008"/>
                <a:gd name="connsiteY145" fmla="*/ 203015 h 518223"/>
                <a:gd name="connsiteX146" fmla="*/ 14245 w 552008"/>
                <a:gd name="connsiteY146" fmla="*/ 201234 h 518223"/>
                <a:gd name="connsiteX147" fmla="*/ 16026 w 552008"/>
                <a:gd name="connsiteY147" fmla="*/ 195892 h 518223"/>
                <a:gd name="connsiteX148" fmla="*/ 42736 w 552008"/>
                <a:gd name="connsiteY148" fmla="*/ 137124 h 518223"/>
                <a:gd name="connsiteX149" fmla="*/ 44517 w 552008"/>
                <a:gd name="connsiteY149" fmla="*/ 131782 h 518223"/>
                <a:gd name="connsiteX150" fmla="*/ 46297 w 552008"/>
                <a:gd name="connsiteY150" fmla="*/ 128220 h 518223"/>
                <a:gd name="connsiteX151" fmla="*/ 48078 w 552008"/>
                <a:gd name="connsiteY151" fmla="*/ 126439 h 518223"/>
                <a:gd name="connsiteX152" fmla="*/ 83692 w 552008"/>
                <a:gd name="connsiteY152" fmla="*/ 74795 h 518223"/>
                <a:gd name="connsiteX153" fmla="*/ 87253 w 552008"/>
                <a:gd name="connsiteY153" fmla="*/ 71233 h 518223"/>
                <a:gd name="connsiteX154" fmla="*/ 89034 w 552008"/>
                <a:gd name="connsiteY154" fmla="*/ 67672 h 518223"/>
                <a:gd name="connsiteX155" fmla="*/ 110402 w 552008"/>
                <a:gd name="connsiteY155" fmla="*/ 44521 h 518223"/>
                <a:gd name="connsiteX156" fmla="*/ 112182 w 552008"/>
                <a:gd name="connsiteY156" fmla="*/ 44521 h 518223"/>
                <a:gd name="connsiteX157" fmla="*/ 115744 w 552008"/>
                <a:gd name="connsiteY157" fmla="*/ 40959 h 518223"/>
                <a:gd name="connsiteX158" fmla="*/ 117524 w 552008"/>
                <a:gd name="connsiteY158" fmla="*/ 40959 h 518223"/>
                <a:gd name="connsiteX159" fmla="*/ 140673 w 552008"/>
                <a:gd name="connsiteY159" fmla="*/ 21370 h 518223"/>
                <a:gd name="connsiteX160" fmla="*/ 142454 w 552008"/>
                <a:gd name="connsiteY160" fmla="*/ 19589 h 518223"/>
                <a:gd name="connsiteX161" fmla="*/ 147796 w 552008"/>
                <a:gd name="connsiteY161" fmla="*/ 17808 h 518223"/>
                <a:gd name="connsiteX162" fmla="*/ 151357 w 552008"/>
                <a:gd name="connsiteY162" fmla="*/ 16028 h 518223"/>
                <a:gd name="connsiteX163" fmla="*/ 151357 w 552008"/>
                <a:gd name="connsiteY163" fmla="*/ 14247 h 518223"/>
                <a:gd name="connsiteX164" fmla="*/ 153138 w 552008"/>
                <a:gd name="connsiteY164" fmla="*/ 14247 h 518223"/>
                <a:gd name="connsiteX165" fmla="*/ 160260 w 552008"/>
                <a:gd name="connsiteY165" fmla="*/ 10685 h 518223"/>
                <a:gd name="connsiteX166" fmla="*/ 165603 w 552008"/>
                <a:gd name="connsiteY166" fmla="*/ 8904 h 518223"/>
                <a:gd name="connsiteX167" fmla="*/ 167383 w 552008"/>
                <a:gd name="connsiteY167" fmla="*/ 7123 h 518223"/>
                <a:gd name="connsiteX168" fmla="*/ 194093 w 552008"/>
                <a:gd name="connsiteY168" fmla="*/ 0 h 51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52008" h="518223">
                  <a:moveTo>
                    <a:pt x="176287" y="138905"/>
                  </a:moveTo>
                  <a:lnTo>
                    <a:pt x="172725" y="142467"/>
                  </a:lnTo>
                  <a:lnTo>
                    <a:pt x="142454" y="185207"/>
                  </a:lnTo>
                  <a:lnTo>
                    <a:pt x="121086" y="235070"/>
                  </a:lnTo>
                  <a:lnTo>
                    <a:pt x="113963" y="258221"/>
                  </a:lnTo>
                  <a:lnTo>
                    <a:pt x="112182" y="279591"/>
                  </a:lnTo>
                  <a:lnTo>
                    <a:pt x="112182" y="309866"/>
                  </a:lnTo>
                  <a:lnTo>
                    <a:pt x="119305" y="334797"/>
                  </a:lnTo>
                  <a:lnTo>
                    <a:pt x="131770" y="357948"/>
                  </a:lnTo>
                  <a:lnTo>
                    <a:pt x="149576" y="375756"/>
                  </a:lnTo>
                  <a:lnTo>
                    <a:pt x="169164" y="391784"/>
                  </a:lnTo>
                  <a:lnTo>
                    <a:pt x="194093" y="400688"/>
                  </a:lnTo>
                  <a:lnTo>
                    <a:pt x="220803" y="406031"/>
                  </a:lnTo>
                  <a:lnTo>
                    <a:pt x="251075" y="404250"/>
                  </a:lnTo>
                  <a:lnTo>
                    <a:pt x="277785" y="398907"/>
                  </a:lnTo>
                  <a:lnTo>
                    <a:pt x="304495" y="386441"/>
                  </a:lnTo>
                  <a:lnTo>
                    <a:pt x="331205" y="368633"/>
                  </a:lnTo>
                  <a:lnTo>
                    <a:pt x="357915" y="347263"/>
                  </a:lnTo>
                  <a:lnTo>
                    <a:pt x="381064" y="322331"/>
                  </a:lnTo>
                  <a:lnTo>
                    <a:pt x="402432" y="295619"/>
                  </a:lnTo>
                  <a:lnTo>
                    <a:pt x="418458" y="267125"/>
                  </a:lnTo>
                  <a:lnTo>
                    <a:pt x="430923" y="240413"/>
                  </a:lnTo>
                  <a:lnTo>
                    <a:pt x="439826" y="206577"/>
                  </a:lnTo>
                  <a:lnTo>
                    <a:pt x="439826" y="192330"/>
                  </a:lnTo>
                  <a:lnTo>
                    <a:pt x="438045" y="179864"/>
                  </a:lnTo>
                  <a:lnTo>
                    <a:pt x="436265" y="172741"/>
                  </a:lnTo>
                  <a:lnTo>
                    <a:pt x="434484" y="169179"/>
                  </a:lnTo>
                  <a:lnTo>
                    <a:pt x="430923" y="167399"/>
                  </a:lnTo>
                  <a:lnTo>
                    <a:pt x="423800" y="163837"/>
                  </a:lnTo>
                  <a:lnTo>
                    <a:pt x="397090" y="163837"/>
                  </a:lnTo>
                  <a:lnTo>
                    <a:pt x="363257" y="170960"/>
                  </a:lnTo>
                  <a:lnTo>
                    <a:pt x="325863" y="183426"/>
                  </a:lnTo>
                  <a:lnTo>
                    <a:pt x="290250" y="197673"/>
                  </a:lnTo>
                  <a:lnTo>
                    <a:pt x="247513" y="215481"/>
                  </a:lnTo>
                  <a:lnTo>
                    <a:pt x="245733" y="217262"/>
                  </a:lnTo>
                  <a:cubicBezTo>
                    <a:pt x="238610" y="219043"/>
                    <a:pt x="231487" y="220824"/>
                    <a:pt x="224365" y="220824"/>
                  </a:cubicBezTo>
                  <a:cubicBezTo>
                    <a:pt x="194093" y="220824"/>
                    <a:pt x="169164" y="195892"/>
                    <a:pt x="169164" y="165618"/>
                  </a:cubicBezTo>
                  <a:cubicBezTo>
                    <a:pt x="169164" y="154933"/>
                    <a:pt x="170945" y="146029"/>
                    <a:pt x="176287" y="138905"/>
                  </a:cubicBezTo>
                  <a:close/>
                  <a:moveTo>
                    <a:pt x="194093" y="0"/>
                  </a:moveTo>
                  <a:cubicBezTo>
                    <a:pt x="224365" y="0"/>
                    <a:pt x="249294" y="24932"/>
                    <a:pt x="249294" y="56987"/>
                  </a:cubicBezTo>
                  <a:cubicBezTo>
                    <a:pt x="249294" y="76576"/>
                    <a:pt x="236829" y="96165"/>
                    <a:pt x="220803" y="105069"/>
                  </a:cubicBezTo>
                  <a:lnTo>
                    <a:pt x="219023" y="105069"/>
                  </a:lnTo>
                  <a:lnTo>
                    <a:pt x="217242" y="106850"/>
                  </a:lnTo>
                  <a:lnTo>
                    <a:pt x="215461" y="106850"/>
                  </a:lnTo>
                  <a:lnTo>
                    <a:pt x="210119" y="110412"/>
                  </a:lnTo>
                  <a:lnTo>
                    <a:pt x="204777" y="112193"/>
                  </a:lnTo>
                  <a:lnTo>
                    <a:pt x="202997" y="113974"/>
                  </a:lnTo>
                  <a:lnTo>
                    <a:pt x="247513" y="94384"/>
                  </a:lnTo>
                  <a:lnTo>
                    <a:pt x="249294" y="94384"/>
                  </a:lnTo>
                  <a:lnTo>
                    <a:pt x="286688" y="78357"/>
                  </a:lnTo>
                  <a:lnTo>
                    <a:pt x="290250" y="78357"/>
                  </a:lnTo>
                  <a:lnTo>
                    <a:pt x="292030" y="76576"/>
                  </a:lnTo>
                  <a:lnTo>
                    <a:pt x="331205" y="64110"/>
                  </a:lnTo>
                  <a:lnTo>
                    <a:pt x="332986" y="64110"/>
                  </a:lnTo>
                  <a:cubicBezTo>
                    <a:pt x="334766" y="64110"/>
                    <a:pt x="336547" y="62329"/>
                    <a:pt x="338328" y="62329"/>
                  </a:cubicBezTo>
                  <a:lnTo>
                    <a:pt x="379283" y="55206"/>
                  </a:lnTo>
                  <a:lnTo>
                    <a:pt x="379283" y="53425"/>
                  </a:lnTo>
                  <a:lnTo>
                    <a:pt x="384625" y="53425"/>
                  </a:lnTo>
                  <a:lnTo>
                    <a:pt x="389967" y="53425"/>
                  </a:lnTo>
                  <a:lnTo>
                    <a:pt x="430923" y="53425"/>
                  </a:lnTo>
                  <a:cubicBezTo>
                    <a:pt x="434484" y="53425"/>
                    <a:pt x="438045" y="53425"/>
                    <a:pt x="443387" y="53425"/>
                  </a:cubicBezTo>
                  <a:lnTo>
                    <a:pt x="446949" y="55206"/>
                  </a:lnTo>
                  <a:lnTo>
                    <a:pt x="448729" y="55206"/>
                  </a:lnTo>
                  <a:lnTo>
                    <a:pt x="471878" y="62329"/>
                  </a:lnTo>
                  <a:cubicBezTo>
                    <a:pt x="477220" y="64110"/>
                    <a:pt x="482562" y="67672"/>
                    <a:pt x="487904" y="69453"/>
                  </a:cubicBezTo>
                  <a:lnTo>
                    <a:pt x="487904" y="71233"/>
                  </a:lnTo>
                  <a:lnTo>
                    <a:pt x="489685" y="71233"/>
                  </a:lnTo>
                  <a:lnTo>
                    <a:pt x="507492" y="83699"/>
                  </a:lnTo>
                  <a:lnTo>
                    <a:pt x="509272" y="85480"/>
                  </a:lnTo>
                  <a:cubicBezTo>
                    <a:pt x="512834" y="89042"/>
                    <a:pt x="514614" y="90823"/>
                    <a:pt x="516395" y="94384"/>
                  </a:cubicBezTo>
                  <a:lnTo>
                    <a:pt x="519956" y="97946"/>
                  </a:lnTo>
                  <a:lnTo>
                    <a:pt x="532421" y="115754"/>
                  </a:lnTo>
                  <a:cubicBezTo>
                    <a:pt x="534202" y="119316"/>
                    <a:pt x="535982" y="122878"/>
                    <a:pt x="537763" y="124659"/>
                  </a:cubicBezTo>
                  <a:lnTo>
                    <a:pt x="539544" y="130001"/>
                  </a:lnTo>
                  <a:lnTo>
                    <a:pt x="546666" y="151371"/>
                  </a:lnTo>
                  <a:cubicBezTo>
                    <a:pt x="546666" y="153152"/>
                    <a:pt x="548447" y="154933"/>
                    <a:pt x="548447" y="156714"/>
                  </a:cubicBezTo>
                  <a:lnTo>
                    <a:pt x="548447" y="162056"/>
                  </a:lnTo>
                  <a:lnTo>
                    <a:pt x="552008" y="185207"/>
                  </a:lnTo>
                  <a:cubicBezTo>
                    <a:pt x="552008" y="186988"/>
                    <a:pt x="552008" y="188769"/>
                    <a:pt x="552008" y="190549"/>
                  </a:cubicBezTo>
                  <a:lnTo>
                    <a:pt x="552008" y="194111"/>
                  </a:lnTo>
                  <a:lnTo>
                    <a:pt x="550228" y="219043"/>
                  </a:lnTo>
                  <a:lnTo>
                    <a:pt x="550228" y="220824"/>
                  </a:lnTo>
                  <a:cubicBezTo>
                    <a:pt x="550228" y="222605"/>
                    <a:pt x="550228" y="224385"/>
                    <a:pt x="548447" y="226166"/>
                  </a:cubicBezTo>
                  <a:lnTo>
                    <a:pt x="548447" y="227947"/>
                  </a:lnTo>
                  <a:lnTo>
                    <a:pt x="537763" y="272468"/>
                  </a:lnTo>
                  <a:lnTo>
                    <a:pt x="535982" y="276030"/>
                  </a:lnTo>
                  <a:cubicBezTo>
                    <a:pt x="535982" y="277810"/>
                    <a:pt x="535982" y="279591"/>
                    <a:pt x="534202" y="281372"/>
                  </a:cubicBezTo>
                  <a:lnTo>
                    <a:pt x="534202" y="283153"/>
                  </a:lnTo>
                  <a:lnTo>
                    <a:pt x="518176" y="316989"/>
                  </a:lnTo>
                  <a:lnTo>
                    <a:pt x="516395" y="320551"/>
                  </a:lnTo>
                  <a:lnTo>
                    <a:pt x="514614" y="322331"/>
                  </a:lnTo>
                  <a:lnTo>
                    <a:pt x="495027" y="356167"/>
                  </a:lnTo>
                  <a:lnTo>
                    <a:pt x="493246" y="357948"/>
                  </a:lnTo>
                  <a:lnTo>
                    <a:pt x="491466" y="361510"/>
                  </a:lnTo>
                  <a:lnTo>
                    <a:pt x="468317" y="393565"/>
                  </a:lnTo>
                  <a:lnTo>
                    <a:pt x="466536" y="393565"/>
                  </a:lnTo>
                  <a:lnTo>
                    <a:pt x="462975" y="397126"/>
                  </a:lnTo>
                  <a:lnTo>
                    <a:pt x="436265" y="427401"/>
                  </a:lnTo>
                  <a:lnTo>
                    <a:pt x="434484" y="427401"/>
                  </a:lnTo>
                  <a:lnTo>
                    <a:pt x="430923" y="430962"/>
                  </a:lnTo>
                  <a:lnTo>
                    <a:pt x="400651" y="457675"/>
                  </a:lnTo>
                  <a:lnTo>
                    <a:pt x="398871" y="457675"/>
                  </a:lnTo>
                  <a:cubicBezTo>
                    <a:pt x="398871" y="457675"/>
                    <a:pt x="397090" y="459456"/>
                    <a:pt x="395309" y="459456"/>
                  </a:cubicBezTo>
                  <a:lnTo>
                    <a:pt x="393529" y="461237"/>
                  </a:lnTo>
                  <a:lnTo>
                    <a:pt x="361476" y="482607"/>
                  </a:lnTo>
                  <a:lnTo>
                    <a:pt x="357915" y="484387"/>
                  </a:lnTo>
                  <a:lnTo>
                    <a:pt x="352573" y="486168"/>
                  </a:lnTo>
                  <a:lnTo>
                    <a:pt x="316960" y="502196"/>
                  </a:lnTo>
                  <a:cubicBezTo>
                    <a:pt x="315179" y="502196"/>
                    <a:pt x="313398" y="503977"/>
                    <a:pt x="311618" y="503977"/>
                  </a:cubicBezTo>
                  <a:lnTo>
                    <a:pt x="308056" y="505757"/>
                  </a:lnTo>
                  <a:lnTo>
                    <a:pt x="272443" y="514662"/>
                  </a:lnTo>
                  <a:lnTo>
                    <a:pt x="268881" y="514662"/>
                  </a:lnTo>
                  <a:cubicBezTo>
                    <a:pt x="267101" y="514662"/>
                    <a:pt x="265320" y="514662"/>
                    <a:pt x="263539" y="514662"/>
                  </a:cubicBezTo>
                  <a:lnTo>
                    <a:pt x="259978" y="516442"/>
                  </a:lnTo>
                  <a:lnTo>
                    <a:pt x="219023" y="518223"/>
                  </a:lnTo>
                  <a:lnTo>
                    <a:pt x="219023" y="516442"/>
                  </a:lnTo>
                  <a:lnTo>
                    <a:pt x="217242" y="518223"/>
                  </a:lnTo>
                  <a:cubicBezTo>
                    <a:pt x="215461" y="518223"/>
                    <a:pt x="213681" y="516442"/>
                    <a:pt x="211900" y="516442"/>
                  </a:cubicBezTo>
                  <a:lnTo>
                    <a:pt x="206558" y="516442"/>
                  </a:lnTo>
                  <a:lnTo>
                    <a:pt x="167383" y="509319"/>
                  </a:lnTo>
                  <a:cubicBezTo>
                    <a:pt x="162041" y="509319"/>
                    <a:pt x="160260" y="507538"/>
                    <a:pt x="156699" y="505757"/>
                  </a:cubicBezTo>
                  <a:lnTo>
                    <a:pt x="121086" y="491511"/>
                  </a:lnTo>
                  <a:cubicBezTo>
                    <a:pt x="117524" y="489730"/>
                    <a:pt x="113963" y="487949"/>
                    <a:pt x="110402" y="486168"/>
                  </a:cubicBezTo>
                  <a:lnTo>
                    <a:pt x="110402" y="484387"/>
                  </a:lnTo>
                  <a:lnTo>
                    <a:pt x="78350" y="463017"/>
                  </a:lnTo>
                  <a:lnTo>
                    <a:pt x="76569" y="461237"/>
                  </a:lnTo>
                  <a:cubicBezTo>
                    <a:pt x="74788" y="459456"/>
                    <a:pt x="73008" y="457675"/>
                    <a:pt x="71227" y="457675"/>
                  </a:cubicBezTo>
                  <a:lnTo>
                    <a:pt x="69446" y="454113"/>
                  </a:lnTo>
                  <a:lnTo>
                    <a:pt x="44517" y="425620"/>
                  </a:lnTo>
                  <a:lnTo>
                    <a:pt x="42736" y="425620"/>
                  </a:lnTo>
                  <a:cubicBezTo>
                    <a:pt x="40955" y="422058"/>
                    <a:pt x="39175" y="418497"/>
                    <a:pt x="37394" y="416716"/>
                  </a:cubicBezTo>
                  <a:lnTo>
                    <a:pt x="19587" y="382880"/>
                  </a:lnTo>
                  <a:cubicBezTo>
                    <a:pt x="17807" y="379318"/>
                    <a:pt x="16026" y="375756"/>
                    <a:pt x="14245" y="372195"/>
                  </a:cubicBezTo>
                  <a:lnTo>
                    <a:pt x="14245" y="370414"/>
                  </a:lnTo>
                  <a:lnTo>
                    <a:pt x="3561" y="333016"/>
                  </a:lnTo>
                  <a:lnTo>
                    <a:pt x="3561" y="329455"/>
                  </a:lnTo>
                  <a:cubicBezTo>
                    <a:pt x="3561" y="327674"/>
                    <a:pt x="1781" y="325893"/>
                    <a:pt x="1781" y="324112"/>
                  </a:cubicBezTo>
                  <a:lnTo>
                    <a:pt x="1781" y="320551"/>
                  </a:lnTo>
                  <a:lnTo>
                    <a:pt x="0" y="277810"/>
                  </a:lnTo>
                  <a:lnTo>
                    <a:pt x="0" y="276030"/>
                  </a:lnTo>
                  <a:cubicBezTo>
                    <a:pt x="0" y="274249"/>
                    <a:pt x="0" y="272468"/>
                    <a:pt x="0" y="270687"/>
                  </a:cubicBezTo>
                  <a:lnTo>
                    <a:pt x="1781" y="268906"/>
                  </a:lnTo>
                  <a:lnTo>
                    <a:pt x="5342" y="238632"/>
                  </a:lnTo>
                  <a:lnTo>
                    <a:pt x="5342" y="235070"/>
                  </a:lnTo>
                  <a:lnTo>
                    <a:pt x="7123" y="233290"/>
                  </a:lnTo>
                  <a:lnTo>
                    <a:pt x="14245" y="203015"/>
                  </a:lnTo>
                  <a:lnTo>
                    <a:pt x="14245" y="201234"/>
                  </a:lnTo>
                  <a:cubicBezTo>
                    <a:pt x="16026" y="199454"/>
                    <a:pt x="16026" y="197673"/>
                    <a:pt x="16026" y="195892"/>
                  </a:cubicBezTo>
                  <a:lnTo>
                    <a:pt x="42736" y="137124"/>
                  </a:lnTo>
                  <a:lnTo>
                    <a:pt x="44517" y="131782"/>
                  </a:lnTo>
                  <a:cubicBezTo>
                    <a:pt x="44517" y="130001"/>
                    <a:pt x="46297" y="128220"/>
                    <a:pt x="46297" y="128220"/>
                  </a:cubicBezTo>
                  <a:lnTo>
                    <a:pt x="48078" y="126439"/>
                  </a:lnTo>
                  <a:lnTo>
                    <a:pt x="83692" y="74795"/>
                  </a:lnTo>
                  <a:lnTo>
                    <a:pt x="87253" y="71233"/>
                  </a:lnTo>
                  <a:lnTo>
                    <a:pt x="89034" y="67672"/>
                  </a:lnTo>
                  <a:lnTo>
                    <a:pt x="110402" y="44521"/>
                  </a:lnTo>
                  <a:lnTo>
                    <a:pt x="112182" y="44521"/>
                  </a:lnTo>
                  <a:cubicBezTo>
                    <a:pt x="112182" y="44521"/>
                    <a:pt x="113963" y="42740"/>
                    <a:pt x="115744" y="40959"/>
                  </a:cubicBezTo>
                  <a:lnTo>
                    <a:pt x="117524" y="40959"/>
                  </a:lnTo>
                  <a:lnTo>
                    <a:pt x="140673" y="21370"/>
                  </a:lnTo>
                  <a:lnTo>
                    <a:pt x="142454" y="19589"/>
                  </a:lnTo>
                  <a:cubicBezTo>
                    <a:pt x="144234" y="19589"/>
                    <a:pt x="146015" y="17808"/>
                    <a:pt x="147796" y="17808"/>
                  </a:cubicBezTo>
                  <a:lnTo>
                    <a:pt x="151357" y="16028"/>
                  </a:lnTo>
                  <a:lnTo>
                    <a:pt x="151357" y="14247"/>
                  </a:lnTo>
                  <a:lnTo>
                    <a:pt x="153138" y="14247"/>
                  </a:lnTo>
                  <a:lnTo>
                    <a:pt x="160260" y="10685"/>
                  </a:lnTo>
                  <a:lnTo>
                    <a:pt x="165603" y="8904"/>
                  </a:lnTo>
                  <a:lnTo>
                    <a:pt x="167383" y="7123"/>
                  </a:lnTo>
                  <a:cubicBezTo>
                    <a:pt x="174506" y="3562"/>
                    <a:pt x="183409" y="0"/>
                    <a:pt x="19409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049E93-58A2-4FFC-9870-52F223D3E739}"/>
                </a:ext>
              </a:extLst>
            </p:cNvPr>
            <p:cNvSpPr/>
            <p:nvPr/>
          </p:nvSpPr>
          <p:spPr>
            <a:xfrm>
              <a:off x="3788249" y="3093580"/>
              <a:ext cx="370380" cy="502196"/>
            </a:xfrm>
            <a:custGeom>
              <a:avLst/>
              <a:gdLst>
                <a:gd name="connsiteX0" fmla="*/ 211900 w 370379"/>
                <a:gd name="connsiteY0" fmla="*/ 112193 h 502195"/>
                <a:gd name="connsiteX1" fmla="*/ 210119 w 370379"/>
                <a:gd name="connsiteY1" fmla="*/ 112193 h 502195"/>
                <a:gd name="connsiteX2" fmla="*/ 190532 w 370379"/>
                <a:gd name="connsiteY2" fmla="*/ 119316 h 502195"/>
                <a:gd name="connsiteX3" fmla="*/ 169164 w 370379"/>
                <a:gd name="connsiteY3" fmla="*/ 130001 h 502195"/>
                <a:gd name="connsiteX4" fmla="*/ 147796 w 370379"/>
                <a:gd name="connsiteY4" fmla="*/ 147809 h 502195"/>
                <a:gd name="connsiteX5" fmla="*/ 146015 w 370379"/>
                <a:gd name="connsiteY5" fmla="*/ 147809 h 502195"/>
                <a:gd name="connsiteX6" fmla="*/ 126428 w 370379"/>
                <a:gd name="connsiteY6" fmla="*/ 156714 h 502195"/>
                <a:gd name="connsiteX7" fmla="*/ 122866 w 370379"/>
                <a:gd name="connsiteY7" fmla="*/ 156714 h 502195"/>
                <a:gd name="connsiteX8" fmla="*/ 122866 w 370379"/>
                <a:gd name="connsiteY8" fmla="*/ 160275 h 502195"/>
                <a:gd name="connsiteX9" fmla="*/ 121086 w 370379"/>
                <a:gd name="connsiteY9" fmla="*/ 162056 h 502195"/>
                <a:gd name="connsiteX10" fmla="*/ 117524 w 370379"/>
                <a:gd name="connsiteY10" fmla="*/ 195892 h 502195"/>
                <a:gd name="connsiteX11" fmla="*/ 117524 w 370379"/>
                <a:gd name="connsiteY11" fmla="*/ 197673 h 502195"/>
                <a:gd name="connsiteX12" fmla="*/ 115744 w 370379"/>
                <a:gd name="connsiteY12" fmla="*/ 199454 h 502195"/>
                <a:gd name="connsiteX13" fmla="*/ 112182 w 370379"/>
                <a:gd name="connsiteY13" fmla="*/ 226166 h 502195"/>
                <a:gd name="connsiteX14" fmla="*/ 110402 w 370379"/>
                <a:gd name="connsiteY14" fmla="*/ 270687 h 502195"/>
                <a:gd name="connsiteX15" fmla="*/ 117524 w 370379"/>
                <a:gd name="connsiteY15" fmla="*/ 316989 h 502195"/>
                <a:gd name="connsiteX16" fmla="*/ 131770 w 370379"/>
                <a:gd name="connsiteY16" fmla="*/ 359729 h 502195"/>
                <a:gd name="connsiteX17" fmla="*/ 140673 w 370379"/>
                <a:gd name="connsiteY17" fmla="*/ 372195 h 502195"/>
                <a:gd name="connsiteX18" fmla="*/ 149576 w 370379"/>
                <a:gd name="connsiteY18" fmla="*/ 382880 h 502195"/>
                <a:gd name="connsiteX19" fmla="*/ 158480 w 370379"/>
                <a:gd name="connsiteY19" fmla="*/ 388222 h 502195"/>
                <a:gd name="connsiteX20" fmla="*/ 165603 w 370379"/>
                <a:gd name="connsiteY20" fmla="*/ 390003 h 502195"/>
                <a:gd name="connsiteX21" fmla="*/ 172725 w 370379"/>
                <a:gd name="connsiteY21" fmla="*/ 390003 h 502195"/>
                <a:gd name="connsiteX22" fmla="*/ 183409 w 370379"/>
                <a:gd name="connsiteY22" fmla="*/ 386441 h 502195"/>
                <a:gd name="connsiteX23" fmla="*/ 195874 w 370379"/>
                <a:gd name="connsiteY23" fmla="*/ 379318 h 502195"/>
                <a:gd name="connsiteX24" fmla="*/ 210119 w 370379"/>
                <a:gd name="connsiteY24" fmla="*/ 366852 h 502195"/>
                <a:gd name="connsiteX25" fmla="*/ 220803 w 370379"/>
                <a:gd name="connsiteY25" fmla="*/ 354386 h 502195"/>
                <a:gd name="connsiteX26" fmla="*/ 229707 w 370379"/>
                <a:gd name="connsiteY26" fmla="*/ 340140 h 502195"/>
                <a:gd name="connsiteX27" fmla="*/ 242171 w 370379"/>
                <a:gd name="connsiteY27" fmla="*/ 313427 h 502195"/>
                <a:gd name="connsiteX28" fmla="*/ 252855 w 370379"/>
                <a:gd name="connsiteY28" fmla="*/ 283153 h 502195"/>
                <a:gd name="connsiteX29" fmla="*/ 258197 w 370379"/>
                <a:gd name="connsiteY29" fmla="*/ 251098 h 502195"/>
                <a:gd name="connsiteX30" fmla="*/ 259978 w 370379"/>
                <a:gd name="connsiteY30" fmla="*/ 217262 h 502195"/>
                <a:gd name="connsiteX31" fmla="*/ 256417 w 370379"/>
                <a:gd name="connsiteY31" fmla="*/ 186988 h 502195"/>
                <a:gd name="connsiteX32" fmla="*/ 249294 w 370379"/>
                <a:gd name="connsiteY32" fmla="*/ 158494 h 502195"/>
                <a:gd name="connsiteX33" fmla="*/ 236829 w 370379"/>
                <a:gd name="connsiteY33" fmla="*/ 135344 h 502195"/>
                <a:gd name="connsiteX34" fmla="*/ 220803 w 370379"/>
                <a:gd name="connsiteY34" fmla="*/ 115754 h 502195"/>
                <a:gd name="connsiteX35" fmla="*/ 217242 w 370379"/>
                <a:gd name="connsiteY35" fmla="*/ 113974 h 502195"/>
                <a:gd name="connsiteX36" fmla="*/ 215461 w 370379"/>
                <a:gd name="connsiteY36" fmla="*/ 112193 h 502195"/>
                <a:gd name="connsiteX37" fmla="*/ 211900 w 370379"/>
                <a:gd name="connsiteY37" fmla="*/ 112193 h 502195"/>
                <a:gd name="connsiteX38" fmla="*/ 213681 w 370379"/>
                <a:gd name="connsiteY38" fmla="*/ 0 h 502195"/>
                <a:gd name="connsiteX39" fmla="*/ 219023 w 370379"/>
                <a:gd name="connsiteY39" fmla="*/ 1781 h 502195"/>
                <a:gd name="connsiteX40" fmla="*/ 222584 w 370379"/>
                <a:gd name="connsiteY40" fmla="*/ 1781 h 502195"/>
                <a:gd name="connsiteX41" fmla="*/ 236829 w 370379"/>
                <a:gd name="connsiteY41" fmla="*/ 3562 h 502195"/>
                <a:gd name="connsiteX42" fmla="*/ 240391 w 370379"/>
                <a:gd name="connsiteY42" fmla="*/ 3562 h 502195"/>
                <a:gd name="connsiteX43" fmla="*/ 245733 w 370379"/>
                <a:gd name="connsiteY43" fmla="*/ 5343 h 502195"/>
                <a:gd name="connsiteX44" fmla="*/ 251075 w 370379"/>
                <a:gd name="connsiteY44" fmla="*/ 7123 h 502195"/>
                <a:gd name="connsiteX45" fmla="*/ 265320 w 370379"/>
                <a:gd name="connsiteY45" fmla="*/ 12466 h 502195"/>
                <a:gd name="connsiteX46" fmla="*/ 267101 w 370379"/>
                <a:gd name="connsiteY46" fmla="*/ 14247 h 502195"/>
                <a:gd name="connsiteX47" fmla="*/ 276004 w 370379"/>
                <a:gd name="connsiteY47" fmla="*/ 17808 h 502195"/>
                <a:gd name="connsiteX48" fmla="*/ 277785 w 370379"/>
                <a:gd name="connsiteY48" fmla="*/ 19589 h 502195"/>
                <a:gd name="connsiteX49" fmla="*/ 292030 w 370379"/>
                <a:gd name="connsiteY49" fmla="*/ 30274 h 502195"/>
                <a:gd name="connsiteX50" fmla="*/ 295592 w 370379"/>
                <a:gd name="connsiteY50" fmla="*/ 32055 h 502195"/>
                <a:gd name="connsiteX51" fmla="*/ 299153 w 370379"/>
                <a:gd name="connsiteY51" fmla="*/ 35617 h 502195"/>
                <a:gd name="connsiteX52" fmla="*/ 302714 w 370379"/>
                <a:gd name="connsiteY52" fmla="*/ 39178 h 502195"/>
                <a:gd name="connsiteX53" fmla="*/ 325863 w 370379"/>
                <a:gd name="connsiteY53" fmla="*/ 69453 h 502195"/>
                <a:gd name="connsiteX54" fmla="*/ 327644 w 370379"/>
                <a:gd name="connsiteY54" fmla="*/ 69453 h 502195"/>
                <a:gd name="connsiteX55" fmla="*/ 332986 w 370379"/>
                <a:gd name="connsiteY55" fmla="*/ 78357 h 502195"/>
                <a:gd name="connsiteX56" fmla="*/ 332986 w 370379"/>
                <a:gd name="connsiteY56" fmla="*/ 80138 h 502195"/>
                <a:gd name="connsiteX57" fmla="*/ 334766 w 370379"/>
                <a:gd name="connsiteY57" fmla="*/ 80138 h 502195"/>
                <a:gd name="connsiteX58" fmla="*/ 350792 w 370379"/>
                <a:gd name="connsiteY58" fmla="*/ 113974 h 502195"/>
                <a:gd name="connsiteX59" fmla="*/ 352573 w 370379"/>
                <a:gd name="connsiteY59" fmla="*/ 117535 h 502195"/>
                <a:gd name="connsiteX60" fmla="*/ 354354 w 370379"/>
                <a:gd name="connsiteY60" fmla="*/ 122878 h 502195"/>
                <a:gd name="connsiteX61" fmla="*/ 354354 w 370379"/>
                <a:gd name="connsiteY61" fmla="*/ 124659 h 502195"/>
                <a:gd name="connsiteX62" fmla="*/ 365038 w 370379"/>
                <a:gd name="connsiteY62" fmla="*/ 162056 h 502195"/>
                <a:gd name="connsiteX63" fmla="*/ 366818 w 370379"/>
                <a:gd name="connsiteY63" fmla="*/ 165618 h 502195"/>
                <a:gd name="connsiteX64" fmla="*/ 366818 w 370379"/>
                <a:gd name="connsiteY64" fmla="*/ 170960 h 502195"/>
                <a:gd name="connsiteX65" fmla="*/ 370380 w 370379"/>
                <a:gd name="connsiteY65" fmla="*/ 210139 h 502195"/>
                <a:gd name="connsiteX66" fmla="*/ 370380 w 370379"/>
                <a:gd name="connsiteY66" fmla="*/ 211920 h 502195"/>
                <a:gd name="connsiteX67" fmla="*/ 370380 w 370379"/>
                <a:gd name="connsiteY67" fmla="*/ 217262 h 502195"/>
                <a:gd name="connsiteX68" fmla="*/ 370380 w 370379"/>
                <a:gd name="connsiteY68" fmla="*/ 219043 h 502195"/>
                <a:gd name="connsiteX69" fmla="*/ 368599 w 370379"/>
                <a:gd name="connsiteY69" fmla="*/ 260002 h 502195"/>
                <a:gd name="connsiteX70" fmla="*/ 368599 w 370379"/>
                <a:gd name="connsiteY70" fmla="*/ 261783 h 502195"/>
                <a:gd name="connsiteX71" fmla="*/ 368599 w 370379"/>
                <a:gd name="connsiteY71" fmla="*/ 267125 h 502195"/>
                <a:gd name="connsiteX72" fmla="*/ 361476 w 370379"/>
                <a:gd name="connsiteY72" fmla="*/ 306304 h 502195"/>
                <a:gd name="connsiteX73" fmla="*/ 361476 w 370379"/>
                <a:gd name="connsiteY73" fmla="*/ 308085 h 502195"/>
                <a:gd name="connsiteX74" fmla="*/ 359696 w 370379"/>
                <a:gd name="connsiteY74" fmla="*/ 313427 h 502195"/>
                <a:gd name="connsiteX75" fmla="*/ 347231 w 370379"/>
                <a:gd name="connsiteY75" fmla="*/ 349044 h 502195"/>
                <a:gd name="connsiteX76" fmla="*/ 347231 w 370379"/>
                <a:gd name="connsiteY76" fmla="*/ 350825 h 502195"/>
                <a:gd name="connsiteX77" fmla="*/ 345450 w 370379"/>
                <a:gd name="connsiteY77" fmla="*/ 354386 h 502195"/>
                <a:gd name="connsiteX78" fmla="*/ 345450 w 370379"/>
                <a:gd name="connsiteY78" fmla="*/ 357948 h 502195"/>
                <a:gd name="connsiteX79" fmla="*/ 329424 w 370379"/>
                <a:gd name="connsiteY79" fmla="*/ 390003 h 502195"/>
                <a:gd name="connsiteX80" fmla="*/ 327644 w 370379"/>
                <a:gd name="connsiteY80" fmla="*/ 393565 h 502195"/>
                <a:gd name="connsiteX81" fmla="*/ 325863 w 370379"/>
                <a:gd name="connsiteY81" fmla="*/ 397126 h 502195"/>
                <a:gd name="connsiteX82" fmla="*/ 325863 w 370379"/>
                <a:gd name="connsiteY82" fmla="*/ 398907 h 502195"/>
                <a:gd name="connsiteX83" fmla="*/ 311618 w 370379"/>
                <a:gd name="connsiteY83" fmla="*/ 418497 h 502195"/>
                <a:gd name="connsiteX84" fmla="*/ 308056 w 370379"/>
                <a:gd name="connsiteY84" fmla="*/ 423839 h 502195"/>
                <a:gd name="connsiteX85" fmla="*/ 290250 w 370379"/>
                <a:gd name="connsiteY85" fmla="*/ 443428 h 502195"/>
                <a:gd name="connsiteX86" fmla="*/ 288469 w 370379"/>
                <a:gd name="connsiteY86" fmla="*/ 446990 h 502195"/>
                <a:gd name="connsiteX87" fmla="*/ 284908 w 370379"/>
                <a:gd name="connsiteY87" fmla="*/ 448771 h 502195"/>
                <a:gd name="connsiteX88" fmla="*/ 265320 w 370379"/>
                <a:gd name="connsiteY88" fmla="*/ 466579 h 502195"/>
                <a:gd name="connsiteX89" fmla="*/ 263539 w 370379"/>
                <a:gd name="connsiteY89" fmla="*/ 466579 h 502195"/>
                <a:gd name="connsiteX90" fmla="*/ 259978 w 370379"/>
                <a:gd name="connsiteY90" fmla="*/ 470141 h 502195"/>
                <a:gd name="connsiteX91" fmla="*/ 258197 w 370379"/>
                <a:gd name="connsiteY91" fmla="*/ 471922 h 502195"/>
                <a:gd name="connsiteX92" fmla="*/ 235049 w 370379"/>
                <a:gd name="connsiteY92" fmla="*/ 484387 h 502195"/>
                <a:gd name="connsiteX93" fmla="*/ 233268 w 370379"/>
                <a:gd name="connsiteY93" fmla="*/ 486168 h 502195"/>
                <a:gd name="connsiteX94" fmla="*/ 227926 w 370379"/>
                <a:gd name="connsiteY94" fmla="*/ 487949 h 502195"/>
                <a:gd name="connsiteX95" fmla="*/ 224365 w 370379"/>
                <a:gd name="connsiteY95" fmla="*/ 489730 h 502195"/>
                <a:gd name="connsiteX96" fmla="*/ 202997 w 370379"/>
                <a:gd name="connsiteY96" fmla="*/ 496853 h 502195"/>
                <a:gd name="connsiteX97" fmla="*/ 201216 w 370379"/>
                <a:gd name="connsiteY97" fmla="*/ 498634 h 502195"/>
                <a:gd name="connsiteX98" fmla="*/ 190532 w 370379"/>
                <a:gd name="connsiteY98" fmla="*/ 500415 h 502195"/>
                <a:gd name="connsiteX99" fmla="*/ 188751 w 370379"/>
                <a:gd name="connsiteY99" fmla="*/ 500415 h 502195"/>
                <a:gd name="connsiteX100" fmla="*/ 163822 w 370379"/>
                <a:gd name="connsiteY100" fmla="*/ 502196 h 502195"/>
                <a:gd name="connsiteX101" fmla="*/ 160260 w 370379"/>
                <a:gd name="connsiteY101" fmla="*/ 502196 h 502195"/>
                <a:gd name="connsiteX102" fmla="*/ 149576 w 370379"/>
                <a:gd name="connsiteY102" fmla="*/ 500415 h 502195"/>
                <a:gd name="connsiteX103" fmla="*/ 146015 w 370379"/>
                <a:gd name="connsiteY103" fmla="*/ 500415 h 502195"/>
                <a:gd name="connsiteX104" fmla="*/ 122866 w 370379"/>
                <a:gd name="connsiteY104" fmla="*/ 495072 h 502195"/>
                <a:gd name="connsiteX105" fmla="*/ 121086 w 370379"/>
                <a:gd name="connsiteY105" fmla="*/ 493292 h 502195"/>
                <a:gd name="connsiteX106" fmla="*/ 110402 w 370379"/>
                <a:gd name="connsiteY106" fmla="*/ 489730 h 502195"/>
                <a:gd name="connsiteX107" fmla="*/ 106840 w 370379"/>
                <a:gd name="connsiteY107" fmla="*/ 487949 h 502195"/>
                <a:gd name="connsiteX108" fmla="*/ 83692 w 370379"/>
                <a:gd name="connsiteY108" fmla="*/ 471922 h 502195"/>
                <a:gd name="connsiteX109" fmla="*/ 74788 w 370379"/>
                <a:gd name="connsiteY109" fmla="*/ 464798 h 502195"/>
                <a:gd name="connsiteX110" fmla="*/ 73008 w 370379"/>
                <a:gd name="connsiteY110" fmla="*/ 463017 h 502195"/>
                <a:gd name="connsiteX111" fmla="*/ 55201 w 370379"/>
                <a:gd name="connsiteY111" fmla="*/ 443428 h 502195"/>
                <a:gd name="connsiteX112" fmla="*/ 53420 w 370379"/>
                <a:gd name="connsiteY112" fmla="*/ 441647 h 502195"/>
                <a:gd name="connsiteX113" fmla="*/ 49859 w 370379"/>
                <a:gd name="connsiteY113" fmla="*/ 438086 h 502195"/>
                <a:gd name="connsiteX114" fmla="*/ 48078 w 370379"/>
                <a:gd name="connsiteY114" fmla="*/ 434524 h 502195"/>
                <a:gd name="connsiteX115" fmla="*/ 48078 w 370379"/>
                <a:gd name="connsiteY115" fmla="*/ 436305 h 502195"/>
                <a:gd name="connsiteX116" fmla="*/ 33833 w 370379"/>
                <a:gd name="connsiteY116" fmla="*/ 413154 h 502195"/>
                <a:gd name="connsiteX117" fmla="*/ 33833 w 370379"/>
                <a:gd name="connsiteY117" fmla="*/ 409592 h 502195"/>
                <a:gd name="connsiteX118" fmla="*/ 30271 w 370379"/>
                <a:gd name="connsiteY118" fmla="*/ 404250 h 502195"/>
                <a:gd name="connsiteX119" fmla="*/ 30271 w 370379"/>
                <a:gd name="connsiteY119" fmla="*/ 402469 h 502195"/>
                <a:gd name="connsiteX120" fmla="*/ 10684 w 370379"/>
                <a:gd name="connsiteY120" fmla="*/ 349044 h 502195"/>
                <a:gd name="connsiteX121" fmla="*/ 10684 w 370379"/>
                <a:gd name="connsiteY121" fmla="*/ 347263 h 502195"/>
                <a:gd name="connsiteX122" fmla="*/ 8903 w 370379"/>
                <a:gd name="connsiteY122" fmla="*/ 341921 h 502195"/>
                <a:gd name="connsiteX123" fmla="*/ 8903 w 370379"/>
                <a:gd name="connsiteY123" fmla="*/ 338359 h 502195"/>
                <a:gd name="connsiteX124" fmla="*/ 0 w 370379"/>
                <a:gd name="connsiteY124" fmla="*/ 281372 h 502195"/>
                <a:gd name="connsiteX125" fmla="*/ 0 w 370379"/>
                <a:gd name="connsiteY125" fmla="*/ 279591 h 502195"/>
                <a:gd name="connsiteX126" fmla="*/ 0 w 370379"/>
                <a:gd name="connsiteY126" fmla="*/ 274249 h 502195"/>
                <a:gd name="connsiteX127" fmla="*/ 0 w 370379"/>
                <a:gd name="connsiteY127" fmla="*/ 220824 h 502195"/>
                <a:gd name="connsiteX128" fmla="*/ 0 w 370379"/>
                <a:gd name="connsiteY128" fmla="*/ 215481 h 502195"/>
                <a:gd name="connsiteX129" fmla="*/ 1781 w 370379"/>
                <a:gd name="connsiteY129" fmla="*/ 210139 h 502195"/>
                <a:gd name="connsiteX130" fmla="*/ 7123 w 370379"/>
                <a:gd name="connsiteY130" fmla="*/ 178084 h 502195"/>
                <a:gd name="connsiteX131" fmla="*/ 12465 w 370379"/>
                <a:gd name="connsiteY131" fmla="*/ 146029 h 502195"/>
                <a:gd name="connsiteX132" fmla="*/ 12465 w 370379"/>
                <a:gd name="connsiteY132" fmla="*/ 142467 h 502195"/>
                <a:gd name="connsiteX133" fmla="*/ 55201 w 370379"/>
                <a:gd name="connsiteY133" fmla="*/ 99727 h 502195"/>
                <a:gd name="connsiteX134" fmla="*/ 58762 w 370379"/>
                <a:gd name="connsiteY134" fmla="*/ 99727 h 502195"/>
                <a:gd name="connsiteX135" fmla="*/ 58762 w 370379"/>
                <a:gd name="connsiteY135" fmla="*/ 96165 h 502195"/>
                <a:gd name="connsiteX136" fmla="*/ 78350 w 370379"/>
                <a:gd name="connsiteY136" fmla="*/ 58768 h 502195"/>
                <a:gd name="connsiteX137" fmla="*/ 81911 w 370379"/>
                <a:gd name="connsiteY137" fmla="*/ 56987 h 502195"/>
                <a:gd name="connsiteX138" fmla="*/ 106840 w 370379"/>
                <a:gd name="connsiteY138" fmla="*/ 39178 h 502195"/>
                <a:gd name="connsiteX139" fmla="*/ 108621 w 370379"/>
                <a:gd name="connsiteY139" fmla="*/ 37398 h 502195"/>
                <a:gd name="connsiteX140" fmla="*/ 112182 w 370379"/>
                <a:gd name="connsiteY140" fmla="*/ 35617 h 502195"/>
                <a:gd name="connsiteX141" fmla="*/ 140673 w 370379"/>
                <a:gd name="connsiteY141" fmla="*/ 19589 h 502195"/>
                <a:gd name="connsiteX142" fmla="*/ 142454 w 370379"/>
                <a:gd name="connsiteY142" fmla="*/ 19589 h 502195"/>
                <a:gd name="connsiteX143" fmla="*/ 146015 w 370379"/>
                <a:gd name="connsiteY143" fmla="*/ 16028 h 502195"/>
                <a:gd name="connsiteX144" fmla="*/ 151357 w 370379"/>
                <a:gd name="connsiteY144" fmla="*/ 14247 h 502195"/>
                <a:gd name="connsiteX145" fmla="*/ 181629 w 370379"/>
                <a:gd name="connsiteY145" fmla="*/ 5343 h 502195"/>
                <a:gd name="connsiteX146" fmla="*/ 181629 w 370379"/>
                <a:gd name="connsiteY146" fmla="*/ 3562 h 502195"/>
                <a:gd name="connsiteX147" fmla="*/ 192313 w 370379"/>
                <a:gd name="connsiteY147" fmla="*/ 1781 h 502195"/>
                <a:gd name="connsiteX148" fmla="*/ 194093 w 370379"/>
                <a:gd name="connsiteY148" fmla="*/ 1781 h 502195"/>
                <a:gd name="connsiteX149" fmla="*/ 210119 w 370379"/>
                <a:gd name="connsiteY149" fmla="*/ 1781 h 502195"/>
                <a:gd name="connsiteX150" fmla="*/ 213681 w 370379"/>
                <a:gd name="connsiteY150" fmla="*/ 0 h 50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370379" h="502195">
                  <a:moveTo>
                    <a:pt x="211900" y="112193"/>
                  </a:moveTo>
                  <a:lnTo>
                    <a:pt x="210119" y="112193"/>
                  </a:lnTo>
                  <a:lnTo>
                    <a:pt x="190532" y="119316"/>
                  </a:lnTo>
                  <a:lnTo>
                    <a:pt x="169164" y="130001"/>
                  </a:lnTo>
                  <a:lnTo>
                    <a:pt x="147796" y="147809"/>
                  </a:lnTo>
                  <a:lnTo>
                    <a:pt x="146015" y="147809"/>
                  </a:lnTo>
                  <a:cubicBezTo>
                    <a:pt x="138892" y="151371"/>
                    <a:pt x="133550" y="154933"/>
                    <a:pt x="126428" y="156714"/>
                  </a:cubicBezTo>
                  <a:lnTo>
                    <a:pt x="122866" y="156714"/>
                  </a:lnTo>
                  <a:lnTo>
                    <a:pt x="122866" y="160275"/>
                  </a:lnTo>
                  <a:lnTo>
                    <a:pt x="121086" y="162056"/>
                  </a:lnTo>
                  <a:lnTo>
                    <a:pt x="117524" y="195892"/>
                  </a:lnTo>
                  <a:lnTo>
                    <a:pt x="117524" y="197673"/>
                  </a:lnTo>
                  <a:lnTo>
                    <a:pt x="115744" y="199454"/>
                  </a:lnTo>
                  <a:lnTo>
                    <a:pt x="112182" y="226166"/>
                  </a:lnTo>
                  <a:lnTo>
                    <a:pt x="110402" y="270687"/>
                  </a:lnTo>
                  <a:lnTo>
                    <a:pt x="117524" y="316989"/>
                  </a:lnTo>
                  <a:lnTo>
                    <a:pt x="131770" y="359729"/>
                  </a:lnTo>
                  <a:lnTo>
                    <a:pt x="140673" y="372195"/>
                  </a:lnTo>
                  <a:lnTo>
                    <a:pt x="149576" y="382880"/>
                  </a:lnTo>
                  <a:lnTo>
                    <a:pt x="158480" y="388222"/>
                  </a:lnTo>
                  <a:lnTo>
                    <a:pt x="165603" y="390003"/>
                  </a:lnTo>
                  <a:lnTo>
                    <a:pt x="172725" y="390003"/>
                  </a:lnTo>
                  <a:lnTo>
                    <a:pt x="183409" y="386441"/>
                  </a:lnTo>
                  <a:lnTo>
                    <a:pt x="195874" y="379318"/>
                  </a:lnTo>
                  <a:lnTo>
                    <a:pt x="210119" y="366852"/>
                  </a:lnTo>
                  <a:lnTo>
                    <a:pt x="220803" y="354386"/>
                  </a:lnTo>
                  <a:lnTo>
                    <a:pt x="229707" y="340140"/>
                  </a:lnTo>
                  <a:lnTo>
                    <a:pt x="242171" y="313427"/>
                  </a:lnTo>
                  <a:lnTo>
                    <a:pt x="252855" y="283153"/>
                  </a:lnTo>
                  <a:lnTo>
                    <a:pt x="258197" y="251098"/>
                  </a:lnTo>
                  <a:lnTo>
                    <a:pt x="259978" y="217262"/>
                  </a:lnTo>
                  <a:lnTo>
                    <a:pt x="256417" y="186988"/>
                  </a:lnTo>
                  <a:lnTo>
                    <a:pt x="249294" y="158494"/>
                  </a:lnTo>
                  <a:lnTo>
                    <a:pt x="236829" y="135344"/>
                  </a:lnTo>
                  <a:lnTo>
                    <a:pt x="220803" y="115754"/>
                  </a:lnTo>
                  <a:lnTo>
                    <a:pt x="217242" y="113974"/>
                  </a:lnTo>
                  <a:lnTo>
                    <a:pt x="215461" y="112193"/>
                  </a:lnTo>
                  <a:lnTo>
                    <a:pt x="211900" y="112193"/>
                  </a:lnTo>
                  <a:close/>
                  <a:moveTo>
                    <a:pt x="213681" y="0"/>
                  </a:moveTo>
                  <a:cubicBezTo>
                    <a:pt x="215461" y="0"/>
                    <a:pt x="217242" y="0"/>
                    <a:pt x="219023" y="1781"/>
                  </a:cubicBezTo>
                  <a:lnTo>
                    <a:pt x="222584" y="1781"/>
                  </a:lnTo>
                  <a:lnTo>
                    <a:pt x="236829" y="3562"/>
                  </a:lnTo>
                  <a:lnTo>
                    <a:pt x="240391" y="3562"/>
                  </a:lnTo>
                  <a:cubicBezTo>
                    <a:pt x="242171" y="3562"/>
                    <a:pt x="243952" y="5343"/>
                    <a:pt x="245733" y="5343"/>
                  </a:cubicBezTo>
                  <a:lnTo>
                    <a:pt x="251075" y="7123"/>
                  </a:lnTo>
                  <a:lnTo>
                    <a:pt x="265320" y="12466"/>
                  </a:lnTo>
                  <a:lnTo>
                    <a:pt x="267101" y="14247"/>
                  </a:lnTo>
                  <a:cubicBezTo>
                    <a:pt x="268881" y="14247"/>
                    <a:pt x="272443" y="16028"/>
                    <a:pt x="276004" y="17808"/>
                  </a:cubicBezTo>
                  <a:lnTo>
                    <a:pt x="277785" y="19589"/>
                  </a:lnTo>
                  <a:lnTo>
                    <a:pt x="292030" y="30274"/>
                  </a:lnTo>
                  <a:lnTo>
                    <a:pt x="295592" y="32055"/>
                  </a:lnTo>
                  <a:cubicBezTo>
                    <a:pt x="295592" y="33836"/>
                    <a:pt x="297372" y="35617"/>
                    <a:pt x="299153" y="35617"/>
                  </a:cubicBezTo>
                  <a:lnTo>
                    <a:pt x="302714" y="39178"/>
                  </a:lnTo>
                  <a:lnTo>
                    <a:pt x="325863" y="69453"/>
                  </a:lnTo>
                  <a:lnTo>
                    <a:pt x="327644" y="69453"/>
                  </a:lnTo>
                  <a:cubicBezTo>
                    <a:pt x="329424" y="73014"/>
                    <a:pt x="331205" y="74795"/>
                    <a:pt x="332986" y="78357"/>
                  </a:cubicBezTo>
                  <a:lnTo>
                    <a:pt x="332986" y="80138"/>
                  </a:lnTo>
                  <a:lnTo>
                    <a:pt x="334766" y="80138"/>
                  </a:lnTo>
                  <a:lnTo>
                    <a:pt x="350792" y="113974"/>
                  </a:lnTo>
                  <a:lnTo>
                    <a:pt x="352573" y="117535"/>
                  </a:lnTo>
                  <a:cubicBezTo>
                    <a:pt x="352573" y="119316"/>
                    <a:pt x="354354" y="121097"/>
                    <a:pt x="354354" y="122878"/>
                  </a:cubicBezTo>
                  <a:lnTo>
                    <a:pt x="354354" y="124659"/>
                  </a:lnTo>
                  <a:lnTo>
                    <a:pt x="365038" y="162056"/>
                  </a:lnTo>
                  <a:lnTo>
                    <a:pt x="366818" y="165618"/>
                  </a:lnTo>
                  <a:cubicBezTo>
                    <a:pt x="366818" y="167399"/>
                    <a:pt x="366818" y="169179"/>
                    <a:pt x="366818" y="170960"/>
                  </a:cubicBezTo>
                  <a:lnTo>
                    <a:pt x="370380" y="210139"/>
                  </a:lnTo>
                  <a:lnTo>
                    <a:pt x="370380" y="211920"/>
                  </a:lnTo>
                  <a:lnTo>
                    <a:pt x="370380" y="217262"/>
                  </a:lnTo>
                  <a:lnTo>
                    <a:pt x="370380" y="219043"/>
                  </a:lnTo>
                  <a:lnTo>
                    <a:pt x="368599" y="260002"/>
                  </a:lnTo>
                  <a:lnTo>
                    <a:pt x="368599" y="261783"/>
                  </a:lnTo>
                  <a:lnTo>
                    <a:pt x="368599" y="267125"/>
                  </a:lnTo>
                  <a:lnTo>
                    <a:pt x="361476" y="306304"/>
                  </a:lnTo>
                  <a:lnTo>
                    <a:pt x="361476" y="308085"/>
                  </a:lnTo>
                  <a:cubicBezTo>
                    <a:pt x="361476" y="309866"/>
                    <a:pt x="359696" y="311646"/>
                    <a:pt x="359696" y="313427"/>
                  </a:cubicBezTo>
                  <a:lnTo>
                    <a:pt x="347231" y="349044"/>
                  </a:lnTo>
                  <a:lnTo>
                    <a:pt x="347231" y="350825"/>
                  </a:lnTo>
                  <a:cubicBezTo>
                    <a:pt x="347231" y="352606"/>
                    <a:pt x="347231" y="354386"/>
                    <a:pt x="345450" y="354386"/>
                  </a:cubicBezTo>
                  <a:lnTo>
                    <a:pt x="345450" y="357948"/>
                  </a:lnTo>
                  <a:lnTo>
                    <a:pt x="329424" y="390003"/>
                  </a:lnTo>
                  <a:lnTo>
                    <a:pt x="327644" y="393565"/>
                  </a:lnTo>
                  <a:lnTo>
                    <a:pt x="325863" y="397126"/>
                  </a:lnTo>
                  <a:lnTo>
                    <a:pt x="325863" y="398907"/>
                  </a:lnTo>
                  <a:lnTo>
                    <a:pt x="311618" y="418497"/>
                  </a:lnTo>
                  <a:cubicBezTo>
                    <a:pt x="309837" y="420277"/>
                    <a:pt x="309837" y="422058"/>
                    <a:pt x="308056" y="423839"/>
                  </a:cubicBezTo>
                  <a:lnTo>
                    <a:pt x="290250" y="443428"/>
                  </a:lnTo>
                  <a:lnTo>
                    <a:pt x="288469" y="446990"/>
                  </a:lnTo>
                  <a:lnTo>
                    <a:pt x="284908" y="448771"/>
                  </a:lnTo>
                  <a:lnTo>
                    <a:pt x="265320" y="466579"/>
                  </a:lnTo>
                  <a:lnTo>
                    <a:pt x="263539" y="466579"/>
                  </a:lnTo>
                  <a:cubicBezTo>
                    <a:pt x="263539" y="468360"/>
                    <a:pt x="261759" y="468360"/>
                    <a:pt x="259978" y="470141"/>
                  </a:cubicBezTo>
                  <a:lnTo>
                    <a:pt x="258197" y="471922"/>
                  </a:lnTo>
                  <a:lnTo>
                    <a:pt x="235049" y="484387"/>
                  </a:lnTo>
                  <a:lnTo>
                    <a:pt x="233268" y="486168"/>
                  </a:lnTo>
                  <a:cubicBezTo>
                    <a:pt x="231487" y="486168"/>
                    <a:pt x="229707" y="487949"/>
                    <a:pt x="227926" y="487949"/>
                  </a:cubicBezTo>
                  <a:lnTo>
                    <a:pt x="224365" y="489730"/>
                  </a:lnTo>
                  <a:lnTo>
                    <a:pt x="202997" y="496853"/>
                  </a:lnTo>
                  <a:lnTo>
                    <a:pt x="201216" y="498634"/>
                  </a:lnTo>
                  <a:cubicBezTo>
                    <a:pt x="197655" y="498634"/>
                    <a:pt x="194093" y="500415"/>
                    <a:pt x="190532" y="500415"/>
                  </a:cubicBezTo>
                  <a:lnTo>
                    <a:pt x="188751" y="500415"/>
                  </a:lnTo>
                  <a:lnTo>
                    <a:pt x="163822" y="502196"/>
                  </a:lnTo>
                  <a:lnTo>
                    <a:pt x="160260" y="502196"/>
                  </a:lnTo>
                  <a:cubicBezTo>
                    <a:pt x="156699" y="502196"/>
                    <a:pt x="153138" y="502196"/>
                    <a:pt x="149576" y="500415"/>
                  </a:cubicBezTo>
                  <a:lnTo>
                    <a:pt x="146015" y="500415"/>
                  </a:lnTo>
                  <a:lnTo>
                    <a:pt x="122866" y="495072"/>
                  </a:lnTo>
                  <a:lnTo>
                    <a:pt x="121086" y="493292"/>
                  </a:lnTo>
                  <a:cubicBezTo>
                    <a:pt x="117524" y="493292"/>
                    <a:pt x="113963" y="491511"/>
                    <a:pt x="110402" y="489730"/>
                  </a:cubicBezTo>
                  <a:lnTo>
                    <a:pt x="106840" y="487949"/>
                  </a:lnTo>
                  <a:lnTo>
                    <a:pt x="83692" y="471922"/>
                  </a:lnTo>
                  <a:cubicBezTo>
                    <a:pt x="80130" y="470141"/>
                    <a:pt x="76569" y="468360"/>
                    <a:pt x="74788" y="464798"/>
                  </a:cubicBezTo>
                  <a:lnTo>
                    <a:pt x="73008" y="463017"/>
                  </a:lnTo>
                  <a:lnTo>
                    <a:pt x="55201" y="443428"/>
                  </a:lnTo>
                  <a:lnTo>
                    <a:pt x="53420" y="441647"/>
                  </a:lnTo>
                  <a:cubicBezTo>
                    <a:pt x="51639" y="439867"/>
                    <a:pt x="51639" y="438086"/>
                    <a:pt x="49859" y="438086"/>
                  </a:cubicBezTo>
                  <a:lnTo>
                    <a:pt x="48078" y="434524"/>
                  </a:lnTo>
                  <a:lnTo>
                    <a:pt x="48078" y="436305"/>
                  </a:lnTo>
                  <a:lnTo>
                    <a:pt x="33833" y="413154"/>
                  </a:lnTo>
                  <a:lnTo>
                    <a:pt x="33833" y="409592"/>
                  </a:lnTo>
                  <a:cubicBezTo>
                    <a:pt x="32052" y="407811"/>
                    <a:pt x="32052" y="406031"/>
                    <a:pt x="30271" y="404250"/>
                  </a:cubicBezTo>
                  <a:lnTo>
                    <a:pt x="30271" y="402469"/>
                  </a:lnTo>
                  <a:lnTo>
                    <a:pt x="10684" y="349044"/>
                  </a:lnTo>
                  <a:lnTo>
                    <a:pt x="10684" y="347263"/>
                  </a:lnTo>
                  <a:cubicBezTo>
                    <a:pt x="8903" y="345482"/>
                    <a:pt x="8903" y="343701"/>
                    <a:pt x="8903" y="341921"/>
                  </a:cubicBezTo>
                  <a:lnTo>
                    <a:pt x="8903" y="338359"/>
                  </a:lnTo>
                  <a:lnTo>
                    <a:pt x="0" y="281372"/>
                  </a:lnTo>
                  <a:lnTo>
                    <a:pt x="0" y="279591"/>
                  </a:lnTo>
                  <a:cubicBezTo>
                    <a:pt x="0" y="277810"/>
                    <a:pt x="0" y="276030"/>
                    <a:pt x="0" y="274249"/>
                  </a:cubicBezTo>
                  <a:lnTo>
                    <a:pt x="0" y="220824"/>
                  </a:lnTo>
                  <a:lnTo>
                    <a:pt x="0" y="215481"/>
                  </a:lnTo>
                  <a:lnTo>
                    <a:pt x="1781" y="210139"/>
                  </a:lnTo>
                  <a:lnTo>
                    <a:pt x="7123" y="178084"/>
                  </a:lnTo>
                  <a:lnTo>
                    <a:pt x="12465" y="146029"/>
                  </a:lnTo>
                  <a:lnTo>
                    <a:pt x="12465" y="142467"/>
                  </a:lnTo>
                  <a:cubicBezTo>
                    <a:pt x="16026" y="121097"/>
                    <a:pt x="33833" y="103289"/>
                    <a:pt x="55201" y="99727"/>
                  </a:cubicBezTo>
                  <a:lnTo>
                    <a:pt x="58762" y="99727"/>
                  </a:lnTo>
                  <a:lnTo>
                    <a:pt x="58762" y="96165"/>
                  </a:lnTo>
                  <a:cubicBezTo>
                    <a:pt x="60543" y="81918"/>
                    <a:pt x="67666" y="67672"/>
                    <a:pt x="78350" y="58768"/>
                  </a:cubicBezTo>
                  <a:lnTo>
                    <a:pt x="81911" y="56987"/>
                  </a:lnTo>
                  <a:lnTo>
                    <a:pt x="106840" y="39178"/>
                  </a:lnTo>
                  <a:lnTo>
                    <a:pt x="108621" y="37398"/>
                  </a:lnTo>
                  <a:lnTo>
                    <a:pt x="112182" y="35617"/>
                  </a:lnTo>
                  <a:lnTo>
                    <a:pt x="140673" y="19589"/>
                  </a:lnTo>
                  <a:lnTo>
                    <a:pt x="142454" y="19589"/>
                  </a:lnTo>
                  <a:cubicBezTo>
                    <a:pt x="144234" y="17808"/>
                    <a:pt x="144234" y="17808"/>
                    <a:pt x="146015" y="16028"/>
                  </a:cubicBezTo>
                  <a:lnTo>
                    <a:pt x="151357" y="14247"/>
                  </a:lnTo>
                  <a:lnTo>
                    <a:pt x="181629" y="5343"/>
                  </a:lnTo>
                  <a:lnTo>
                    <a:pt x="181629" y="3562"/>
                  </a:lnTo>
                  <a:cubicBezTo>
                    <a:pt x="185190" y="3562"/>
                    <a:pt x="188751" y="1781"/>
                    <a:pt x="192313" y="1781"/>
                  </a:cubicBezTo>
                  <a:lnTo>
                    <a:pt x="194093" y="1781"/>
                  </a:lnTo>
                  <a:lnTo>
                    <a:pt x="210119" y="1781"/>
                  </a:lnTo>
                  <a:lnTo>
                    <a:pt x="213681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EE48B0-032B-42B2-9E8B-4B6D84F8699F}"/>
                </a:ext>
              </a:extLst>
            </p:cNvPr>
            <p:cNvSpPr/>
            <p:nvPr/>
          </p:nvSpPr>
          <p:spPr>
            <a:xfrm>
              <a:off x="3971658" y="3930573"/>
              <a:ext cx="121086" cy="117535"/>
            </a:xfrm>
            <a:custGeom>
              <a:avLst/>
              <a:gdLst>
                <a:gd name="connsiteX0" fmla="*/ 65885 w 121085"/>
                <a:gd name="connsiteY0" fmla="*/ 0 h 117535"/>
                <a:gd name="connsiteX1" fmla="*/ 121086 w 121085"/>
                <a:gd name="connsiteY1" fmla="*/ 56987 h 117535"/>
                <a:gd name="connsiteX2" fmla="*/ 92595 w 121085"/>
                <a:gd name="connsiteY2" fmla="*/ 105069 h 117535"/>
                <a:gd name="connsiteX3" fmla="*/ 89034 w 121085"/>
                <a:gd name="connsiteY3" fmla="*/ 106850 h 117535"/>
                <a:gd name="connsiteX4" fmla="*/ 87253 w 121085"/>
                <a:gd name="connsiteY4" fmla="*/ 108631 h 117535"/>
                <a:gd name="connsiteX5" fmla="*/ 55201 w 121085"/>
                <a:gd name="connsiteY5" fmla="*/ 117535 h 117535"/>
                <a:gd name="connsiteX6" fmla="*/ 0 w 121085"/>
                <a:gd name="connsiteY6" fmla="*/ 62329 h 117535"/>
                <a:gd name="connsiteX7" fmla="*/ 16026 w 121085"/>
                <a:gd name="connsiteY7" fmla="*/ 23151 h 117535"/>
                <a:gd name="connsiteX8" fmla="*/ 17807 w 121085"/>
                <a:gd name="connsiteY8" fmla="*/ 21370 h 117535"/>
                <a:gd name="connsiteX9" fmla="*/ 19587 w 121085"/>
                <a:gd name="connsiteY9" fmla="*/ 19589 h 117535"/>
                <a:gd name="connsiteX10" fmla="*/ 21368 w 121085"/>
                <a:gd name="connsiteY10" fmla="*/ 17808 h 117535"/>
                <a:gd name="connsiteX11" fmla="*/ 26710 w 121085"/>
                <a:gd name="connsiteY11" fmla="*/ 14247 h 117535"/>
                <a:gd name="connsiteX12" fmla="*/ 44517 w 121085"/>
                <a:gd name="connsiteY12" fmla="*/ 5343 h 117535"/>
                <a:gd name="connsiteX13" fmla="*/ 46297 w 121085"/>
                <a:gd name="connsiteY13" fmla="*/ 3562 h 117535"/>
                <a:gd name="connsiteX14" fmla="*/ 49859 w 121085"/>
                <a:gd name="connsiteY14" fmla="*/ 3562 h 117535"/>
                <a:gd name="connsiteX15" fmla="*/ 55201 w 121085"/>
                <a:gd name="connsiteY15" fmla="*/ 1781 h 117535"/>
                <a:gd name="connsiteX16" fmla="*/ 65885 w 121085"/>
                <a:gd name="connsiteY16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085" h="117535">
                  <a:moveTo>
                    <a:pt x="65885" y="0"/>
                  </a:moveTo>
                  <a:cubicBezTo>
                    <a:pt x="96156" y="0"/>
                    <a:pt x="121086" y="24932"/>
                    <a:pt x="121086" y="56987"/>
                  </a:cubicBezTo>
                  <a:cubicBezTo>
                    <a:pt x="121086" y="78357"/>
                    <a:pt x="110402" y="96165"/>
                    <a:pt x="92595" y="105069"/>
                  </a:cubicBezTo>
                  <a:lnTo>
                    <a:pt x="89034" y="106850"/>
                  </a:lnTo>
                  <a:lnTo>
                    <a:pt x="87253" y="108631"/>
                  </a:lnTo>
                  <a:cubicBezTo>
                    <a:pt x="78350" y="113974"/>
                    <a:pt x="67666" y="117535"/>
                    <a:pt x="55201" y="117535"/>
                  </a:cubicBezTo>
                  <a:cubicBezTo>
                    <a:pt x="24929" y="117535"/>
                    <a:pt x="0" y="92603"/>
                    <a:pt x="0" y="62329"/>
                  </a:cubicBezTo>
                  <a:cubicBezTo>
                    <a:pt x="0" y="48083"/>
                    <a:pt x="7123" y="33836"/>
                    <a:pt x="16026" y="23151"/>
                  </a:cubicBezTo>
                  <a:lnTo>
                    <a:pt x="17807" y="21370"/>
                  </a:lnTo>
                  <a:lnTo>
                    <a:pt x="19587" y="19589"/>
                  </a:lnTo>
                  <a:lnTo>
                    <a:pt x="21368" y="17808"/>
                  </a:lnTo>
                  <a:lnTo>
                    <a:pt x="26710" y="14247"/>
                  </a:lnTo>
                  <a:cubicBezTo>
                    <a:pt x="32052" y="10685"/>
                    <a:pt x="37394" y="7123"/>
                    <a:pt x="44517" y="5343"/>
                  </a:cubicBezTo>
                  <a:lnTo>
                    <a:pt x="46297" y="3562"/>
                  </a:lnTo>
                  <a:lnTo>
                    <a:pt x="49859" y="3562"/>
                  </a:lnTo>
                  <a:lnTo>
                    <a:pt x="55201" y="1781"/>
                  </a:lnTo>
                  <a:cubicBezTo>
                    <a:pt x="58762" y="1781"/>
                    <a:pt x="62324" y="0"/>
                    <a:pt x="65885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EB3A2E-30EF-4F20-8D5D-A27EA391BF6A}"/>
                </a:ext>
              </a:extLst>
            </p:cNvPr>
            <p:cNvSpPr/>
            <p:nvPr/>
          </p:nvSpPr>
          <p:spPr>
            <a:xfrm>
              <a:off x="3991246" y="4377563"/>
              <a:ext cx="117524" cy="128220"/>
            </a:xfrm>
            <a:custGeom>
              <a:avLst/>
              <a:gdLst>
                <a:gd name="connsiteX0" fmla="*/ 55201 w 117524"/>
                <a:gd name="connsiteY0" fmla="*/ 0 h 128220"/>
                <a:gd name="connsiteX1" fmla="*/ 106840 w 117524"/>
                <a:gd name="connsiteY1" fmla="*/ 33836 h 128220"/>
                <a:gd name="connsiteX2" fmla="*/ 106840 w 117524"/>
                <a:gd name="connsiteY2" fmla="*/ 35617 h 128220"/>
                <a:gd name="connsiteX3" fmla="*/ 112182 w 117524"/>
                <a:gd name="connsiteY3" fmla="*/ 48083 h 128220"/>
                <a:gd name="connsiteX4" fmla="*/ 112182 w 117524"/>
                <a:gd name="connsiteY4" fmla="*/ 49863 h 128220"/>
                <a:gd name="connsiteX5" fmla="*/ 112182 w 117524"/>
                <a:gd name="connsiteY5" fmla="*/ 51644 h 128220"/>
                <a:gd name="connsiteX6" fmla="*/ 113963 w 117524"/>
                <a:gd name="connsiteY6" fmla="*/ 55206 h 128220"/>
                <a:gd name="connsiteX7" fmla="*/ 113963 w 117524"/>
                <a:gd name="connsiteY7" fmla="*/ 56987 h 128220"/>
                <a:gd name="connsiteX8" fmla="*/ 117524 w 117524"/>
                <a:gd name="connsiteY8" fmla="*/ 73014 h 128220"/>
                <a:gd name="connsiteX9" fmla="*/ 60543 w 117524"/>
                <a:gd name="connsiteY9" fmla="*/ 128220 h 128220"/>
                <a:gd name="connsiteX10" fmla="*/ 10684 w 117524"/>
                <a:gd name="connsiteY10" fmla="*/ 94384 h 128220"/>
                <a:gd name="connsiteX11" fmla="*/ 8903 w 117524"/>
                <a:gd name="connsiteY11" fmla="*/ 90823 h 128220"/>
                <a:gd name="connsiteX12" fmla="*/ 8903 w 117524"/>
                <a:gd name="connsiteY12" fmla="*/ 89042 h 128220"/>
                <a:gd name="connsiteX13" fmla="*/ 7123 w 117524"/>
                <a:gd name="connsiteY13" fmla="*/ 85480 h 128220"/>
                <a:gd name="connsiteX14" fmla="*/ 3561 w 117524"/>
                <a:gd name="connsiteY14" fmla="*/ 74795 h 128220"/>
                <a:gd name="connsiteX15" fmla="*/ 1781 w 117524"/>
                <a:gd name="connsiteY15" fmla="*/ 71233 h 128220"/>
                <a:gd name="connsiteX16" fmla="*/ 0 w 117524"/>
                <a:gd name="connsiteY16" fmla="*/ 55206 h 128220"/>
                <a:gd name="connsiteX17" fmla="*/ 55201 w 117524"/>
                <a:gd name="connsiteY17" fmla="*/ 0 h 12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524" h="128220">
                  <a:moveTo>
                    <a:pt x="55201" y="0"/>
                  </a:moveTo>
                  <a:cubicBezTo>
                    <a:pt x="78350" y="0"/>
                    <a:pt x="97937" y="14247"/>
                    <a:pt x="106840" y="33836"/>
                  </a:cubicBezTo>
                  <a:lnTo>
                    <a:pt x="106840" y="35617"/>
                  </a:lnTo>
                  <a:lnTo>
                    <a:pt x="112182" y="48083"/>
                  </a:lnTo>
                  <a:lnTo>
                    <a:pt x="112182" y="49863"/>
                  </a:lnTo>
                  <a:lnTo>
                    <a:pt x="112182" y="51644"/>
                  </a:lnTo>
                  <a:lnTo>
                    <a:pt x="113963" y="55206"/>
                  </a:lnTo>
                  <a:lnTo>
                    <a:pt x="113963" y="56987"/>
                  </a:lnTo>
                  <a:cubicBezTo>
                    <a:pt x="115744" y="60548"/>
                    <a:pt x="117524" y="67672"/>
                    <a:pt x="117524" y="73014"/>
                  </a:cubicBezTo>
                  <a:cubicBezTo>
                    <a:pt x="117524" y="103289"/>
                    <a:pt x="92595" y="128220"/>
                    <a:pt x="60543" y="128220"/>
                  </a:cubicBezTo>
                  <a:cubicBezTo>
                    <a:pt x="39175" y="128220"/>
                    <a:pt x="17807" y="113974"/>
                    <a:pt x="10684" y="94384"/>
                  </a:cubicBez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3561" y="74795"/>
                  </a:lnTo>
                  <a:lnTo>
                    <a:pt x="1781" y="71233"/>
                  </a:lnTo>
                  <a:cubicBezTo>
                    <a:pt x="0" y="65891"/>
                    <a:pt x="0" y="60548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0FA967-A11B-41FF-B918-8FC36CD1DF4F}"/>
                </a:ext>
              </a:extLst>
            </p:cNvPr>
            <p:cNvSpPr/>
            <p:nvPr/>
          </p:nvSpPr>
          <p:spPr>
            <a:xfrm>
              <a:off x="3827424" y="4854827"/>
              <a:ext cx="562692" cy="591238"/>
            </a:xfrm>
            <a:custGeom>
              <a:avLst/>
              <a:gdLst>
                <a:gd name="connsiteX0" fmla="*/ 256417 w 562692"/>
                <a:gd name="connsiteY0" fmla="*/ 117535 h 591237"/>
                <a:gd name="connsiteX1" fmla="*/ 254636 w 562692"/>
                <a:gd name="connsiteY1" fmla="*/ 121097 h 591237"/>
                <a:gd name="connsiteX2" fmla="*/ 213681 w 562692"/>
                <a:gd name="connsiteY2" fmla="*/ 160275 h 591237"/>
                <a:gd name="connsiteX3" fmla="*/ 211900 w 562692"/>
                <a:gd name="connsiteY3" fmla="*/ 160275 h 591237"/>
                <a:gd name="connsiteX4" fmla="*/ 197655 w 562692"/>
                <a:gd name="connsiteY4" fmla="*/ 162056 h 591237"/>
                <a:gd name="connsiteX5" fmla="*/ 192313 w 562692"/>
                <a:gd name="connsiteY5" fmla="*/ 165618 h 591237"/>
                <a:gd name="connsiteX6" fmla="*/ 185190 w 562692"/>
                <a:gd name="connsiteY6" fmla="*/ 172741 h 591237"/>
                <a:gd name="connsiteX7" fmla="*/ 176287 w 562692"/>
                <a:gd name="connsiteY7" fmla="*/ 183426 h 591237"/>
                <a:gd name="connsiteX8" fmla="*/ 156699 w 562692"/>
                <a:gd name="connsiteY8" fmla="*/ 219043 h 591237"/>
                <a:gd name="connsiteX9" fmla="*/ 144234 w 562692"/>
                <a:gd name="connsiteY9" fmla="*/ 252879 h 591237"/>
                <a:gd name="connsiteX10" fmla="*/ 137112 w 562692"/>
                <a:gd name="connsiteY10" fmla="*/ 283153 h 591237"/>
                <a:gd name="connsiteX11" fmla="*/ 133550 w 562692"/>
                <a:gd name="connsiteY11" fmla="*/ 315208 h 591237"/>
                <a:gd name="connsiteX12" fmla="*/ 133550 w 562692"/>
                <a:gd name="connsiteY12" fmla="*/ 349044 h 591237"/>
                <a:gd name="connsiteX13" fmla="*/ 137112 w 562692"/>
                <a:gd name="connsiteY13" fmla="*/ 381099 h 591237"/>
                <a:gd name="connsiteX14" fmla="*/ 144234 w 562692"/>
                <a:gd name="connsiteY14" fmla="*/ 409592 h 591237"/>
                <a:gd name="connsiteX15" fmla="*/ 154918 w 562692"/>
                <a:gd name="connsiteY15" fmla="*/ 432743 h 591237"/>
                <a:gd name="connsiteX16" fmla="*/ 169164 w 562692"/>
                <a:gd name="connsiteY16" fmla="*/ 450552 h 591237"/>
                <a:gd name="connsiteX17" fmla="*/ 190532 w 562692"/>
                <a:gd name="connsiteY17" fmla="*/ 464798 h 591237"/>
                <a:gd name="connsiteX18" fmla="*/ 211900 w 562692"/>
                <a:gd name="connsiteY18" fmla="*/ 473702 h 591237"/>
                <a:gd name="connsiteX19" fmla="*/ 235049 w 562692"/>
                <a:gd name="connsiteY19" fmla="*/ 477264 h 591237"/>
                <a:gd name="connsiteX20" fmla="*/ 258197 w 562692"/>
                <a:gd name="connsiteY20" fmla="*/ 480826 h 591237"/>
                <a:gd name="connsiteX21" fmla="*/ 281346 w 562692"/>
                <a:gd name="connsiteY21" fmla="*/ 479045 h 591237"/>
                <a:gd name="connsiteX22" fmla="*/ 304495 w 562692"/>
                <a:gd name="connsiteY22" fmla="*/ 473702 h 591237"/>
                <a:gd name="connsiteX23" fmla="*/ 325863 w 562692"/>
                <a:gd name="connsiteY23" fmla="*/ 466579 h 591237"/>
                <a:gd name="connsiteX24" fmla="*/ 368599 w 562692"/>
                <a:gd name="connsiteY24" fmla="*/ 443428 h 591237"/>
                <a:gd name="connsiteX25" fmla="*/ 404213 w 562692"/>
                <a:gd name="connsiteY25" fmla="*/ 411373 h 591237"/>
                <a:gd name="connsiteX26" fmla="*/ 432703 w 562692"/>
                <a:gd name="connsiteY26" fmla="*/ 370414 h 591237"/>
                <a:gd name="connsiteX27" fmla="*/ 441607 w 562692"/>
                <a:gd name="connsiteY27" fmla="*/ 350825 h 591237"/>
                <a:gd name="connsiteX28" fmla="*/ 448729 w 562692"/>
                <a:gd name="connsiteY28" fmla="*/ 327674 h 591237"/>
                <a:gd name="connsiteX29" fmla="*/ 452291 w 562692"/>
                <a:gd name="connsiteY29" fmla="*/ 304523 h 591237"/>
                <a:gd name="connsiteX30" fmla="*/ 452291 w 562692"/>
                <a:gd name="connsiteY30" fmla="*/ 279591 h 591237"/>
                <a:gd name="connsiteX31" fmla="*/ 448729 w 562692"/>
                <a:gd name="connsiteY31" fmla="*/ 260002 h 591237"/>
                <a:gd name="connsiteX32" fmla="*/ 445168 w 562692"/>
                <a:gd name="connsiteY32" fmla="*/ 243975 h 591237"/>
                <a:gd name="connsiteX33" fmla="*/ 427361 w 562692"/>
                <a:gd name="connsiteY33" fmla="*/ 210139 h 591237"/>
                <a:gd name="connsiteX34" fmla="*/ 400651 w 562692"/>
                <a:gd name="connsiteY34" fmla="*/ 181645 h 591237"/>
                <a:gd name="connsiteX35" fmla="*/ 366818 w 562692"/>
                <a:gd name="connsiteY35" fmla="*/ 156714 h 591237"/>
                <a:gd name="connsiteX36" fmla="*/ 327644 w 562692"/>
                <a:gd name="connsiteY36" fmla="*/ 137124 h 591237"/>
                <a:gd name="connsiteX37" fmla="*/ 283127 w 562692"/>
                <a:gd name="connsiteY37" fmla="*/ 121097 h 591237"/>
                <a:gd name="connsiteX38" fmla="*/ 256417 w 562692"/>
                <a:gd name="connsiteY38" fmla="*/ 117535 h 591237"/>
                <a:gd name="connsiteX39" fmla="*/ 195874 w 562692"/>
                <a:gd name="connsiteY39" fmla="*/ 0 h 591237"/>
                <a:gd name="connsiteX40" fmla="*/ 199435 w 562692"/>
                <a:gd name="connsiteY40" fmla="*/ 0 h 591237"/>
                <a:gd name="connsiteX41" fmla="*/ 249294 w 562692"/>
                <a:gd name="connsiteY41" fmla="*/ 1781 h 591237"/>
                <a:gd name="connsiteX42" fmla="*/ 249294 w 562692"/>
                <a:gd name="connsiteY42" fmla="*/ 3562 h 591237"/>
                <a:gd name="connsiteX43" fmla="*/ 251075 w 562692"/>
                <a:gd name="connsiteY43" fmla="*/ 3562 h 591237"/>
                <a:gd name="connsiteX44" fmla="*/ 256417 w 562692"/>
                <a:gd name="connsiteY44" fmla="*/ 3562 h 591237"/>
                <a:gd name="connsiteX45" fmla="*/ 308056 w 562692"/>
                <a:gd name="connsiteY45" fmla="*/ 14247 h 591237"/>
                <a:gd name="connsiteX46" fmla="*/ 309837 w 562692"/>
                <a:gd name="connsiteY46" fmla="*/ 14247 h 591237"/>
                <a:gd name="connsiteX47" fmla="*/ 313398 w 562692"/>
                <a:gd name="connsiteY47" fmla="*/ 14247 h 591237"/>
                <a:gd name="connsiteX48" fmla="*/ 315179 w 562692"/>
                <a:gd name="connsiteY48" fmla="*/ 16028 h 591237"/>
                <a:gd name="connsiteX49" fmla="*/ 365038 w 562692"/>
                <a:gd name="connsiteY49" fmla="*/ 32055 h 591237"/>
                <a:gd name="connsiteX50" fmla="*/ 366818 w 562692"/>
                <a:gd name="connsiteY50" fmla="*/ 32055 h 591237"/>
                <a:gd name="connsiteX51" fmla="*/ 370380 w 562692"/>
                <a:gd name="connsiteY51" fmla="*/ 33836 h 591237"/>
                <a:gd name="connsiteX52" fmla="*/ 373941 w 562692"/>
                <a:gd name="connsiteY52" fmla="*/ 35617 h 591237"/>
                <a:gd name="connsiteX53" fmla="*/ 422019 w 562692"/>
                <a:gd name="connsiteY53" fmla="*/ 58768 h 591237"/>
                <a:gd name="connsiteX54" fmla="*/ 423800 w 562692"/>
                <a:gd name="connsiteY54" fmla="*/ 60548 h 591237"/>
                <a:gd name="connsiteX55" fmla="*/ 427361 w 562692"/>
                <a:gd name="connsiteY55" fmla="*/ 62329 h 591237"/>
                <a:gd name="connsiteX56" fmla="*/ 429142 w 562692"/>
                <a:gd name="connsiteY56" fmla="*/ 64110 h 591237"/>
                <a:gd name="connsiteX57" fmla="*/ 471878 w 562692"/>
                <a:gd name="connsiteY57" fmla="*/ 96165 h 591237"/>
                <a:gd name="connsiteX58" fmla="*/ 473659 w 562692"/>
                <a:gd name="connsiteY58" fmla="*/ 97946 h 591237"/>
                <a:gd name="connsiteX59" fmla="*/ 477220 w 562692"/>
                <a:gd name="connsiteY59" fmla="*/ 101508 h 591237"/>
                <a:gd name="connsiteX60" fmla="*/ 480781 w 562692"/>
                <a:gd name="connsiteY60" fmla="*/ 103289 h 591237"/>
                <a:gd name="connsiteX61" fmla="*/ 514614 w 562692"/>
                <a:gd name="connsiteY61" fmla="*/ 140686 h 591237"/>
                <a:gd name="connsiteX62" fmla="*/ 516395 w 562692"/>
                <a:gd name="connsiteY62" fmla="*/ 142467 h 591237"/>
                <a:gd name="connsiteX63" fmla="*/ 521737 w 562692"/>
                <a:gd name="connsiteY63" fmla="*/ 151371 h 591237"/>
                <a:gd name="connsiteX64" fmla="*/ 521737 w 562692"/>
                <a:gd name="connsiteY64" fmla="*/ 153152 h 591237"/>
                <a:gd name="connsiteX65" fmla="*/ 544886 w 562692"/>
                <a:gd name="connsiteY65" fmla="*/ 197673 h 591237"/>
                <a:gd name="connsiteX66" fmla="*/ 546666 w 562692"/>
                <a:gd name="connsiteY66" fmla="*/ 201234 h 591237"/>
                <a:gd name="connsiteX67" fmla="*/ 550228 w 562692"/>
                <a:gd name="connsiteY67" fmla="*/ 206577 h 591237"/>
                <a:gd name="connsiteX68" fmla="*/ 550228 w 562692"/>
                <a:gd name="connsiteY68" fmla="*/ 208358 h 591237"/>
                <a:gd name="connsiteX69" fmla="*/ 557350 w 562692"/>
                <a:gd name="connsiteY69" fmla="*/ 233290 h 591237"/>
                <a:gd name="connsiteX70" fmla="*/ 557350 w 562692"/>
                <a:gd name="connsiteY70" fmla="*/ 236851 h 591237"/>
                <a:gd name="connsiteX71" fmla="*/ 559131 w 562692"/>
                <a:gd name="connsiteY71" fmla="*/ 240413 h 591237"/>
                <a:gd name="connsiteX72" fmla="*/ 562692 w 562692"/>
                <a:gd name="connsiteY72" fmla="*/ 268906 h 591237"/>
                <a:gd name="connsiteX73" fmla="*/ 562692 w 562692"/>
                <a:gd name="connsiteY73" fmla="*/ 270687 h 591237"/>
                <a:gd name="connsiteX74" fmla="*/ 562692 w 562692"/>
                <a:gd name="connsiteY74" fmla="*/ 276030 h 591237"/>
                <a:gd name="connsiteX75" fmla="*/ 562692 w 562692"/>
                <a:gd name="connsiteY75" fmla="*/ 308085 h 591237"/>
                <a:gd name="connsiteX76" fmla="*/ 562692 w 562692"/>
                <a:gd name="connsiteY76" fmla="*/ 313427 h 591237"/>
                <a:gd name="connsiteX77" fmla="*/ 562692 w 562692"/>
                <a:gd name="connsiteY77" fmla="*/ 315208 h 591237"/>
                <a:gd name="connsiteX78" fmla="*/ 557350 w 562692"/>
                <a:gd name="connsiteY78" fmla="*/ 347263 h 591237"/>
                <a:gd name="connsiteX79" fmla="*/ 557350 w 562692"/>
                <a:gd name="connsiteY79" fmla="*/ 350825 h 591237"/>
                <a:gd name="connsiteX80" fmla="*/ 555570 w 562692"/>
                <a:gd name="connsiteY80" fmla="*/ 354386 h 591237"/>
                <a:gd name="connsiteX81" fmla="*/ 555570 w 562692"/>
                <a:gd name="connsiteY81" fmla="*/ 356167 h 591237"/>
                <a:gd name="connsiteX82" fmla="*/ 546666 w 562692"/>
                <a:gd name="connsiteY82" fmla="*/ 384661 h 591237"/>
                <a:gd name="connsiteX83" fmla="*/ 546666 w 562692"/>
                <a:gd name="connsiteY83" fmla="*/ 386441 h 591237"/>
                <a:gd name="connsiteX84" fmla="*/ 544886 w 562692"/>
                <a:gd name="connsiteY84" fmla="*/ 390003 h 591237"/>
                <a:gd name="connsiteX85" fmla="*/ 544886 w 562692"/>
                <a:gd name="connsiteY85" fmla="*/ 391784 h 591237"/>
                <a:gd name="connsiteX86" fmla="*/ 532421 w 562692"/>
                <a:gd name="connsiteY86" fmla="*/ 418497 h 591237"/>
                <a:gd name="connsiteX87" fmla="*/ 532421 w 562692"/>
                <a:gd name="connsiteY87" fmla="*/ 420277 h 591237"/>
                <a:gd name="connsiteX88" fmla="*/ 530640 w 562692"/>
                <a:gd name="connsiteY88" fmla="*/ 423839 h 591237"/>
                <a:gd name="connsiteX89" fmla="*/ 527079 w 562692"/>
                <a:gd name="connsiteY89" fmla="*/ 429182 h 591237"/>
                <a:gd name="connsiteX90" fmla="*/ 493246 w 562692"/>
                <a:gd name="connsiteY90" fmla="*/ 479045 h 591237"/>
                <a:gd name="connsiteX91" fmla="*/ 489685 w 562692"/>
                <a:gd name="connsiteY91" fmla="*/ 482607 h 591237"/>
                <a:gd name="connsiteX92" fmla="*/ 486123 w 562692"/>
                <a:gd name="connsiteY92" fmla="*/ 487949 h 591237"/>
                <a:gd name="connsiteX93" fmla="*/ 484343 w 562692"/>
                <a:gd name="connsiteY93" fmla="*/ 489730 h 591237"/>
                <a:gd name="connsiteX94" fmla="*/ 438045 w 562692"/>
                <a:gd name="connsiteY94" fmla="*/ 530689 h 591237"/>
                <a:gd name="connsiteX95" fmla="*/ 436265 w 562692"/>
                <a:gd name="connsiteY95" fmla="*/ 532470 h 591237"/>
                <a:gd name="connsiteX96" fmla="*/ 427361 w 562692"/>
                <a:gd name="connsiteY96" fmla="*/ 537813 h 591237"/>
                <a:gd name="connsiteX97" fmla="*/ 373941 w 562692"/>
                <a:gd name="connsiteY97" fmla="*/ 566306 h 591237"/>
                <a:gd name="connsiteX98" fmla="*/ 373941 w 562692"/>
                <a:gd name="connsiteY98" fmla="*/ 568087 h 591237"/>
                <a:gd name="connsiteX99" fmla="*/ 368599 w 562692"/>
                <a:gd name="connsiteY99" fmla="*/ 569868 h 591237"/>
                <a:gd name="connsiteX100" fmla="*/ 365038 w 562692"/>
                <a:gd name="connsiteY100" fmla="*/ 571648 h 591237"/>
                <a:gd name="connsiteX101" fmla="*/ 363257 w 562692"/>
                <a:gd name="connsiteY101" fmla="*/ 571648 h 591237"/>
                <a:gd name="connsiteX102" fmla="*/ 336547 w 562692"/>
                <a:gd name="connsiteY102" fmla="*/ 580553 h 591237"/>
                <a:gd name="connsiteX103" fmla="*/ 334766 w 562692"/>
                <a:gd name="connsiteY103" fmla="*/ 580553 h 591237"/>
                <a:gd name="connsiteX104" fmla="*/ 329424 w 562692"/>
                <a:gd name="connsiteY104" fmla="*/ 582333 h 591237"/>
                <a:gd name="connsiteX105" fmla="*/ 299153 w 562692"/>
                <a:gd name="connsiteY105" fmla="*/ 587676 h 591237"/>
                <a:gd name="connsiteX106" fmla="*/ 293811 w 562692"/>
                <a:gd name="connsiteY106" fmla="*/ 589457 h 591237"/>
                <a:gd name="connsiteX107" fmla="*/ 292030 w 562692"/>
                <a:gd name="connsiteY107" fmla="*/ 589457 h 591237"/>
                <a:gd name="connsiteX108" fmla="*/ 261759 w 562692"/>
                <a:gd name="connsiteY108" fmla="*/ 591238 h 591237"/>
                <a:gd name="connsiteX109" fmla="*/ 258197 w 562692"/>
                <a:gd name="connsiteY109" fmla="*/ 591238 h 591237"/>
                <a:gd name="connsiteX110" fmla="*/ 252855 w 562692"/>
                <a:gd name="connsiteY110" fmla="*/ 591238 h 591237"/>
                <a:gd name="connsiteX111" fmla="*/ 222584 w 562692"/>
                <a:gd name="connsiteY111" fmla="*/ 589457 h 591237"/>
                <a:gd name="connsiteX112" fmla="*/ 220803 w 562692"/>
                <a:gd name="connsiteY112" fmla="*/ 587676 h 591237"/>
                <a:gd name="connsiteX113" fmla="*/ 215461 w 562692"/>
                <a:gd name="connsiteY113" fmla="*/ 587676 h 591237"/>
                <a:gd name="connsiteX114" fmla="*/ 213681 w 562692"/>
                <a:gd name="connsiteY114" fmla="*/ 587676 h 591237"/>
                <a:gd name="connsiteX115" fmla="*/ 185190 w 562692"/>
                <a:gd name="connsiteY115" fmla="*/ 580553 h 591237"/>
                <a:gd name="connsiteX116" fmla="*/ 183409 w 562692"/>
                <a:gd name="connsiteY116" fmla="*/ 580553 h 591237"/>
                <a:gd name="connsiteX117" fmla="*/ 179848 w 562692"/>
                <a:gd name="connsiteY117" fmla="*/ 578772 h 591237"/>
                <a:gd name="connsiteX118" fmla="*/ 176287 w 562692"/>
                <a:gd name="connsiteY118" fmla="*/ 578772 h 591237"/>
                <a:gd name="connsiteX119" fmla="*/ 144234 w 562692"/>
                <a:gd name="connsiteY119" fmla="*/ 566306 h 591237"/>
                <a:gd name="connsiteX120" fmla="*/ 138892 w 562692"/>
                <a:gd name="connsiteY120" fmla="*/ 562744 h 591237"/>
                <a:gd name="connsiteX121" fmla="*/ 133550 w 562692"/>
                <a:gd name="connsiteY121" fmla="*/ 560963 h 591237"/>
                <a:gd name="connsiteX122" fmla="*/ 101498 w 562692"/>
                <a:gd name="connsiteY122" fmla="*/ 539593 h 591237"/>
                <a:gd name="connsiteX123" fmla="*/ 92595 w 562692"/>
                <a:gd name="connsiteY123" fmla="*/ 532470 h 591237"/>
                <a:gd name="connsiteX124" fmla="*/ 90814 w 562692"/>
                <a:gd name="connsiteY124" fmla="*/ 528908 h 591237"/>
                <a:gd name="connsiteX125" fmla="*/ 65885 w 562692"/>
                <a:gd name="connsiteY125" fmla="*/ 500415 h 591237"/>
                <a:gd name="connsiteX126" fmla="*/ 65885 w 562692"/>
                <a:gd name="connsiteY126" fmla="*/ 498634 h 591237"/>
                <a:gd name="connsiteX127" fmla="*/ 58762 w 562692"/>
                <a:gd name="connsiteY127" fmla="*/ 489730 h 591237"/>
                <a:gd name="connsiteX128" fmla="*/ 58762 w 562692"/>
                <a:gd name="connsiteY128" fmla="*/ 487949 h 591237"/>
                <a:gd name="connsiteX129" fmla="*/ 40955 w 562692"/>
                <a:gd name="connsiteY129" fmla="*/ 454113 h 591237"/>
                <a:gd name="connsiteX130" fmla="*/ 40955 w 562692"/>
                <a:gd name="connsiteY130" fmla="*/ 452332 h 591237"/>
                <a:gd name="connsiteX131" fmla="*/ 39175 w 562692"/>
                <a:gd name="connsiteY131" fmla="*/ 446990 h 591237"/>
                <a:gd name="connsiteX132" fmla="*/ 37394 w 562692"/>
                <a:gd name="connsiteY132" fmla="*/ 443428 h 591237"/>
                <a:gd name="connsiteX133" fmla="*/ 28491 w 562692"/>
                <a:gd name="connsiteY133" fmla="*/ 406031 h 591237"/>
                <a:gd name="connsiteX134" fmla="*/ 26710 w 562692"/>
                <a:gd name="connsiteY134" fmla="*/ 402469 h 591237"/>
                <a:gd name="connsiteX135" fmla="*/ 26710 w 562692"/>
                <a:gd name="connsiteY135" fmla="*/ 397126 h 591237"/>
                <a:gd name="connsiteX136" fmla="*/ 21368 w 562692"/>
                <a:gd name="connsiteY136" fmla="*/ 357948 h 591237"/>
                <a:gd name="connsiteX137" fmla="*/ 21368 w 562692"/>
                <a:gd name="connsiteY137" fmla="*/ 352606 h 591237"/>
                <a:gd name="connsiteX138" fmla="*/ 21368 w 562692"/>
                <a:gd name="connsiteY138" fmla="*/ 350825 h 591237"/>
                <a:gd name="connsiteX139" fmla="*/ 23149 w 562692"/>
                <a:gd name="connsiteY139" fmla="*/ 309866 h 591237"/>
                <a:gd name="connsiteX140" fmla="*/ 23149 w 562692"/>
                <a:gd name="connsiteY140" fmla="*/ 306304 h 591237"/>
                <a:gd name="connsiteX141" fmla="*/ 23149 w 562692"/>
                <a:gd name="connsiteY141" fmla="*/ 304523 h 591237"/>
                <a:gd name="connsiteX142" fmla="*/ 28491 w 562692"/>
                <a:gd name="connsiteY142" fmla="*/ 265345 h 591237"/>
                <a:gd name="connsiteX143" fmla="*/ 28491 w 562692"/>
                <a:gd name="connsiteY143" fmla="*/ 261783 h 591237"/>
                <a:gd name="connsiteX144" fmla="*/ 28491 w 562692"/>
                <a:gd name="connsiteY144" fmla="*/ 260002 h 591237"/>
                <a:gd name="connsiteX145" fmla="*/ 37394 w 562692"/>
                <a:gd name="connsiteY145" fmla="*/ 224385 h 591237"/>
                <a:gd name="connsiteX146" fmla="*/ 39175 w 562692"/>
                <a:gd name="connsiteY146" fmla="*/ 220824 h 591237"/>
                <a:gd name="connsiteX147" fmla="*/ 39175 w 562692"/>
                <a:gd name="connsiteY147" fmla="*/ 219043 h 591237"/>
                <a:gd name="connsiteX148" fmla="*/ 53420 w 562692"/>
                <a:gd name="connsiteY148" fmla="*/ 178084 h 591237"/>
                <a:gd name="connsiteX149" fmla="*/ 55201 w 562692"/>
                <a:gd name="connsiteY149" fmla="*/ 174522 h 591237"/>
                <a:gd name="connsiteX150" fmla="*/ 56982 w 562692"/>
                <a:gd name="connsiteY150" fmla="*/ 170960 h 591237"/>
                <a:gd name="connsiteX151" fmla="*/ 56982 w 562692"/>
                <a:gd name="connsiteY151" fmla="*/ 169179 h 591237"/>
                <a:gd name="connsiteX152" fmla="*/ 65885 w 562692"/>
                <a:gd name="connsiteY152" fmla="*/ 153152 h 591237"/>
                <a:gd name="connsiteX153" fmla="*/ 60543 w 562692"/>
                <a:gd name="connsiteY153" fmla="*/ 154933 h 591237"/>
                <a:gd name="connsiteX154" fmla="*/ 55201 w 562692"/>
                <a:gd name="connsiteY154" fmla="*/ 154933 h 591237"/>
                <a:gd name="connsiteX155" fmla="*/ 0 w 562692"/>
                <a:gd name="connsiteY155" fmla="*/ 99727 h 591237"/>
                <a:gd name="connsiteX156" fmla="*/ 24929 w 562692"/>
                <a:gd name="connsiteY156" fmla="*/ 53425 h 591237"/>
                <a:gd name="connsiteX157" fmla="*/ 26710 w 562692"/>
                <a:gd name="connsiteY157" fmla="*/ 51644 h 591237"/>
                <a:gd name="connsiteX158" fmla="*/ 46297 w 562692"/>
                <a:gd name="connsiteY158" fmla="*/ 39178 h 591237"/>
                <a:gd name="connsiteX159" fmla="*/ 49859 w 562692"/>
                <a:gd name="connsiteY159" fmla="*/ 37398 h 591237"/>
                <a:gd name="connsiteX160" fmla="*/ 51639 w 562692"/>
                <a:gd name="connsiteY160" fmla="*/ 35617 h 591237"/>
                <a:gd name="connsiteX161" fmla="*/ 80130 w 562692"/>
                <a:gd name="connsiteY161" fmla="*/ 23151 h 591237"/>
                <a:gd name="connsiteX162" fmla="*/ 81911 w 562692"/>
                <a:gd name="connsiteY162" fmla="*/ 21370 h 591237"/>
                <a:gd name="connsiteX163" fmla="*/ 87253 w 562692"/>
                <a:gd name="connsiteY163" fmla="*/ 19589 h 591237"/>
                <a:gd name="connsiteX164" fmla="*/ 115744 w 562692"/>
                <a:gd name="connsiteY164" fmla="*/ 10685 h 591237"/>
                <a:gd name="connsiteX165" fmla="*/ 121086 w 562692"/>
                <a:gd name="connsiteY165" fmla="*/ 8904 h 591237"/>
                <a:gd name="connsiteX166" fmla="*/ 122866 w 562692"/>
                <a:gd name="connsiteY166" fmla="*/ 8904 h 591237"/>
                <a:gd name="connsiteX167" fmla="*/ 153138 w 562692"/>
                <a:gd name="connsiteY167" fmla="*/ 3562 h 591237"/>
                <a:gd name="connsiteX168" fmla="*/ 158480 w 562692"/>
                <a:gd name="connsiteY168" fmla="*/ 1781 h 591237"/>
                <a:gd name="connsiteX169" fmla="*/ 160260 w 562692"/>
                <a:gd name="connsiteY169" fmla="*/ 1781 h 591237"/>
                <a:gd name="connsiteX170" fmla="*/ 192313 w 562692"/>
                <a:gd name="connsiteY170" fmla="*/ 0 h 591237"/>
                <a:gd name="connsiteX171" fmla="*/ 195874 w 562692"/>
                <a:gd name="connsiteY171" fmla="*/ 0 h 5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562692" h="591237">
                  <a:moveTo>
                    <a:pt x="256417" y="117535"/>
                  </a:moveTo>
                  <a:lnTo>
                    <a:pt x="254636" y="121097"/>
                  </a:lnTo>
                  <a:cubicBezTo>
                    <a:pt x="249294" y="140686"/>
                    <a:pt x="233268" y="154933"/>
                    <a:pt x="213681" y="160275"/>
                  </a:cubicBezTo>
                  <a:lnTo>
                    <a:pt x="211900" y="160275"/>
                  </a:lnTo>
                  <a:lnTo>
                    <a:pt x="197655" y="162056"/>
                  </a:lnTo>
                  <a:lnTo>
                    <a:pt x="192313" y="165618"/>
                  </a:lnTo>
                  <a:lnTo>
                    <a:pt x="185190" y="172741"/>
                  </a:lnTo>
                  <a:lnTo>
                    <a:pt x="176287" y="183426"/>
                  </a:lnTo>
                  <a:lnTo>
                    <a:pt x="156699" y="219043"/>
                  </a:lnTo>
                  <a:lnTo>
                    <a:pt x="144234" y="252879"/>
                  </a:lnTo>
                  <a:lnTo>
                    <a:pt x="137112" y="283153"/>
                  </a:lnTo>
                  <a:lnTo>
                    <a:pt x="133550" y="315208"/>
                  </a:lnTo>
                  <a:lnTo>
                    <a:pt x="133550" y="349044"/>
                  </a:lnTo>
                  <a:lnTo>
                    <a:pt x="137112" y="381099"/>
                  </a:lnTo>
                  <a:lnTo>
                    <a:pt x="144234" y="409592"/>
                  </a:lnTo>
                  <a:lnTo>
                    <a:pt x="154918" y="432743"/>
                  </a:lnTo>
                  <a:lnTo>
                    <a:pt x="169164" y="450552"/>
                  </a:lnTo>
                  <a:lnTo>
                    <a:pt x="190532" y="464798"/>
                  </a:lnTo>
                  <a:lnTo>
                    <a:pt x="211900" y="473702"/>
                  </a:lnTo>
                  <a:lnTo>
                    <a:pt x="235049" y="477264"/>
                  </a:lnTo>
                  <a:lnTo>
                    <a:pt x="258197" y="480826"/>
                  </a:lnTo>
                  <a:lnTo>
                    <a:pt x="281346" y="479045"/>
                  </a:lnTo>
                  <a:lnTo>
                    <a:pt x="304495" y="473702"/>
                  </a:lnTo>
                  <a:lnTo>
                    <a:pt x="325863" y="466579"/>
                  </a:lnTo>
                  <a:lnTo>
                    <a:pt x="368599" y="443428"/>
                  </a:lnTo>
                  <a:lnTo>
                    <a:pt x="404213" y="411373"/>
                  </a:lnTo>
                  <a:lnTo>
                    <a:pt x="432703" y="370414"/>
                  </a:lnTo>
                  <a:lnTo>
                    <a:pt x="441607" y="350825"/>
                  </a:lnTo>
                  <a:lnTo>
                    <a:pt x="448729" y="327674"/>
                  </a:lnTo>
                  <a:lnTo>
                    <a:pt x="452291" y="304523"/>
                  </a:lnTo>
                  <a:lnTo>
                    <a:pt x="452291" y="279591"/>
                  </a:lnTo>
                  <a:lnTo>
                    <a:pt x="448729" y="260002"/>
                  </a:lnTo>
                  <a:lnTo>
                    <a:pt x="445168" y="243975"/>
                  </a:lnTo>
                  <a:lnTo>
                    <a:pt x="427361" y="210139"/>
                  </a:lnTo>
                  <a:lnTo>
                    <a:pt x="400651" y="181645"/>
                  </a:lnTo>
                  <a:lnTo>
                    <a:pt x="366818" y="156714"/>
                  </a:lnTo>
                  <a:lnTo>
                    <a:pt x="327644" y="137124"/>
                  </a:lnTo>
                  <a:lnTo>
                    <a:pt x="283127" y="121097"/>
                  </a:lnTo>
                  <a:lnTo>
                    <a:pt x="256417" y="117535"/>
                  </a:lnTo>
                  <a:close/>
                  <a:moveTo>
                    <a:pt x="195874" y="0"/>
                  </a:moveTo>
                  <a:lnTo>
                    <a:pt x="199435" y="0"/>
                  </a:lnTo>
                  <a:lnTo>
                    <a:pt x="249294" y="1781"/>
                  </a:lnTo>
                  <a:lnTo>
                    <a:pt x="249294" y="3562"/>
                  </a:lnTo>
                  <a:lnTo>
                    <a:pt x="251075" y="3562"/>
                  </a:lnTo>
                  <a:lnTo>
                    <a:pt x="256417" y="3562"/>
                  </a:lnTo>
                  <a:lnTo>
                    <a:pt x="308056" y="14247"/>
                  </a:lnTo>
                  <a:lnTo>
                    <a:pt x="309837" y="14247"/>
                  </a:lnTo>
                  <a:cubicBezTo>
                    <a:pt x="311618" y="14247"/>
                    <a:pt x="313398" y="14247"/>
                    <a:pt x="313398" y="14247"/>
                  </a:cubicBezTo>
                  <a:lnTo>
                    <a:pt x="315179" y="16028"/>
                  </a:lnTo>
                  <a:lnTo>
                    <a:pt x="365038" y="32055"/>
                  </a:lnTo>
                  <a:lnTo>
                    <a:pt x="366818" y="32055"/>
                  </a:lnTo>
                  <a:lnTo>
                    <a:pt x="370380" y="33836"/>
                  </a:lnTo>
                  <a:lnTo>
                    <a:pt x="373941" y="35617"/>
                  </a:lnTo>
                  <a:lnTo>
                    <a:pt x="422019" y="58768"/>
                  </a:lnTo>
                  <a:lnTo>
                    <a:pt x="423800" y="60548"/>
                  </a:lnTo>
                  <a:cubicBezTo>
                    <a:pt x="423800" y="60548"/>
                    <a:pt x="425581" y="62329"/>
                    <a:pt x="427361" y="62329"/>
                  </a:cubicBezTo>
                  <a:lnTo>
                    <a:pt x="429142" y="64110"/>
                  </a:lnTo>
                  <a:lnTo>
                    <a:pt x="471878" y="96165"/>
                  </a:lnTo>
                  <a:lnTo>
                    <a:pt x="473659" y="97946"/>
                  </a:lnTo>
                  <a:cubicBezTo>
                    <a:pt x="475439" y="97946"/>
                    <a:pt x="477220" y="99727"/>
                    <a:pt x="477220" y="101508"/>
                  </a:cubicBezTo>
                  <a:lnTo>
                    <a:pt x="480781" y="103289"/>
                  </a:lnTo>
                  <a:lnTo>
                    <a:pt x="514614" y="140686"/>
                  </a:lnTo>
                  <a:lnTo>
                    <a:pt x="516395" y="142467"/>
                  </a:lnTo>
                  <a:cubicBezTo>
                    <a:pt x="518176" y="146029"/>
                    <a:pt x="519956" y="147809"/>
                    <a:pt x="521737" y="151371"/>
                  </a:cubicBezTo>
                  <a:lnTo>
                    <a:pt x="521737" y="153152"/>
                  </a:lnTo>
                  <a:lnTo>
                    <a:pt x="544886" y="197673"/>
                  </a:lnTo>
                  <a:lnTo>
                    <a:pt x="546666" y="201234"/>
                  </a:lnTo>
                  <a:cubicBezTo>
                    <a:pt x="548447" y="203015"/>
                    <a:pt x="548447" y="204796"/>
                    <a:pt x="550228" y="206577"/>
                  </a:cubicBezTo>
                  <a:lnTo>
                    <a:pt x="550228" y="208358"/>
                  </a:lnTo>
                  <a:lnTo>
                    <a:pt x="557350" y="233290"/>
                  </a:lnTo>
                  <a:lnTo>
                    <a:pt x="557350" y="236851"/>
                  </a:lnTo>
                  <a:lnTo>
                    <a:pt x="559131" y="240413"/>
                  </a:lnTo>
                  <a:lnTo>
                    <a:pt x="562692" y="268906"/>
                  </a:lnTo>
                  <a:lnTo>
                    <a:pt x="562692" y="270687"/>
                  </a:lnTo>
                  <a:cubicBezTo>
                    <a:pt x="562692" y="272468"/>
                    <a:pt x="562692" y="274249"/>
                    <a:pt x="562692" y="276030"/>
                  </a:cubicBezTo>
                  <a:lnTo>
                    <a:pt x="562692" y="308085"/>
                  </a:lnTo>
                  <a:lnTo>
                    <a:pt x="562692" y="313427"/>
                  </a:lnTo>
                  <a:lnTo>
                    <a:pt x="562692" y="315208"/>
                  </a:lnTo>
                  <a:lnTo>
                    <a:pt x="557350" y="347263"/>
                  </a:lnTo>
                  <a:lnTo>
                    <a:pt x="557350" y="350825"/>
                  </a:lnTo>
                  <a:lnTo>
                    <a:pt x="555570" y="354386"/>
                  </a:lnTo>
                  <a:lnTo>
                    <a:pt x="555570" y="356167"/>
                  </a:lnTo>
                  <a:lnTo>
                    <a:pt x="546666" y="384661"/>
                  </a:lnTo>
                  <a:lnTo>
                    <a:pt x="546666" y="386441"/>
                  </a:lnTo>
                  <a:cubicBezTo>
                    <a:pt x="546666" y="388222"/>
                    <a:pt x="546666" y="388222"/>
                    <a:pt x="544886" y="390003"/>
                  </a:cubicBezTo>
                  <a:lnTo>
                    <a:pt x="544886" y="391784"/>
                  </a:lnTo>
                  <a:lnTo>
                    <a:pt x="532421" y="418497"/>
                  </a:lnTo>
                  <a:lnTo>
                    <a:pt x="532421" y="420277"/>
                  </a:lnTo>
                  <a:lnTo>
                    <a:pt x="530640" y="423839"/>
                  </a:lnTo>
                  <a:cubicBezTo>
                    <a:pt x="528860" y="425620"/>
                    <a:pt x="528860" y="427401"/>
                    <a:pt x="527079" y="429182"/>
                  </a:cubicBezTo>
                  <a:lnTo>
                    <a:pt x="493246" y="479045"/>
                  </a:lnTo>
                  <a:lnTo>
                    <a:pt x="489685" y="482607"/>
                  </a:lnTo>
                  <a:cubicBezTo>
                    <a:pt x="487904" y="484387"/>
                    <a:pt x="487904" y="486168"/>
                    <a:pt x="486123" y="487949"/>
                  </a:cubicBezTo>
                  <a:lnTo>
                    <a:pt x="484343" y="489730"/>
                  </a:lnTo>
                  <a:lnTo>
                    <a:pt x="438045" y="530689"/>
                  </a:lnTo>
                  <a:lnTo>
                    <a:pt x="436265" y="532470"/>
                  </a:lnTo>
                  <a:cubicBezTo>
                    <a:pt x="434484" y="534251"/>
                    <a:pt x="430923" y="536032"/>
                    <a:pt x="427361" y="537813"/>
                  </a:cubicBezTo>
                  <a:lnTo>
                    <a:pt x="373941" y="566306"/>
                  </a:lnTo>
                  <a:lnTo>
                    <a:pt x="373941" y="568087"/>
                  </a:lnTo>
                  <a:cubicBezTo>
                    <a:pt x="372160" y="568087"/>
                    <a:pt x="370380" y="568087"/>
                    <a:pt x="368599" y="569868"/>
                  </a:cubicBezTo>
                  <a:lnTo>
                    <a:pt x="365038" y="571648"/>
                  </a:lnTo>
                  <a:lnTo>
                    <a:pt x="363257" y="571648"/>
                  </a:lnTo>
                  <a:lnTo>
                    <a:pt x="336547" y="580553"/>
                  </a:lnTo>
                  <a:lnTo>
                    <a:pt x="334766" y="580553"/>
                  </a:lnTo>
                  <a:cubicBezTo>
                    <a:pt x="332986" y="582333"/>
                    <a:pt x="331205" y="582333"/>
                    <a:pt x="329424" y="582333"/>
                  </a:cubicBezTo>
                  <a:lnTo>
                    <a:pt x="299153" y="587676"/>
                  </a:lnTo>
                  <a:lnTo>
                    <a:pt x="293811" y="589457"/>
                  </a:lnTo>
                  <a:lnTo>
                    <a:pt x="292030" y="589457"/>
                  </a:lnTo>
                  <a:lnTo>
                    <a:pt x="261759" y="591238"/>
                  </a:lnTo>
                  <a:lnTo>
                    <a:pt x="258197" y="591238"/>
                  </a:lnTo>
                  <a:lnTo>
                    <a:pt x="252855" y="591238"/>
                  </a:lnTo>
                  <a:lnTo>
                    <a:pt x="222584" y="589457"/>
                  </a:lnTo>
                  <a:lnTo>
                    <a:pt x="220803" y="587676"/>
                  </a:lnTo>
                  <a:cubicBezTo>
                    <a:pt x="219023" y="587676"/>
                    <a:pt x="217242" y="587676"/>
                    <a:pt x="215461" y="587676"/>
                  </a:cubicBezTo>
                  <a:lnTo>
                    <a:pt x="213681" y="587676"/>
                  </a:lnTo>
                  <a:lnTo>
                    <a:pt x="185190" y="580553"/>
                  </a:lnTo>
                  <a:lnTo>
                    <a:pt x="183409" y="580553"/>
                  </a:lnTo>
                  <a:lnTo>
                    <a:pt x="179848" y="578772"/>
                  </a:lnTo>
                  <a:lnTo>
                    <a:pt x="176287" y="578772"/>
                  </a:lnTo>
                  <a:lnTo>
                    <a:pt x="144234" y="566306"/>
                  </a:lnTo>
                  <a:cubicBezTo>
                    <a:pt x="142454" y="564525"/>
                    <a:pt x="140673" y="564525"/>
                    <a:pt x="138892" y="562744"/>
                  </a:cubicBezTo>
                  <a:lnTo>
                    <a:pt x="133550" y="560963"/>
                  </a:lnTo>
                  <a:lnTo>
                    <a:pt x="101498" y="539593"/>
                  </a:lnTo>
                  <a:cubicBezTo>
                    <a:pt x="97937" y="537813"/>
                    <a:pt x="96156" y="534251"/>
                    <a:pt x="92595" y="532470"/>
                  </a:cubicBezTo>
                  <a:lnTo>
                    <a:pt x="90814" y="528908"/>
                  </a:lnTo>
                  <a:lnTo>
                    <a:pt x="65885" y="500415"/>
                  </a:lnTo>
                  <a:lnTo>
                    <a:pt x="65885" y="498634"/>
                  </a:lnTo>
                  <a:cubicBezTo>
                    <a:pt x="62324" y="496853"/>
                    <a:pt x="60543" y="493292"/>
                    <a:pt x="58762" y="489730"/>
                  </a:cubicBezTo>
                  <a:lnTo>
                    <a:pt x="58762" y="487949"/>
                  </a:lnTo>
                  <a:lnTo>
                    <a:pt x="40955" y="454113"/>
                  </a:lnTo>
                  <a:lnTo>
                    <a:pt x="40955" y="452332"/>
                  </a:lnTo>
                  <a:cubicBezTo>
                    <a:pt x="39175" y="450552"/>
                    <a:pt x="39175" y="448771"/>
                    <a:pt x="39175" y="446990"/>
                  </a:cubicBezTo>
                  <a:lnTo>
                    <a:pt x="37394" y="443428"/>
                  </a:lnTo>
                  <a:lnTo>
                    <a:pt x="28491" y="406031"/>
                  </a:lnTo>
                  <a:lnTo>
                    <a:pt x="26710" y="402469"/>
                  </a:lnTo>
                  <a:lnTo>
                    <a:pt x="26710" y="397126"/>
                  </a:lnTo>
                  <a:lnTo>
                    <a:pt x="21368" y="357948"/>
                  </a:lnTo>
                  <a:cubicBezTo>
                    <a:pt x="21368" y="356167"/>
                    <a:pt x="21368" y="354386"/>
                    <a:pt x="21368" y="352606"/>
                  </a:cubicBezTo>
                  <a:lnTo>
                    <a:pt x="21368" y="350825"/>
                  </a:lnTo>
                  <a:lnTo>
                    <a:pt x="23149" y="309866"/>
                  </a:lnTo>
                  <a:lnTo>
                    <a:pt x="23149" y="306304"/>
                  </a:lnTo>
                  <a:lnTo>
                    <a:pt x="23149" y="304523"/>
                  </a:lnTo>
                  <a:lnTo>
                    <a:pt x="28491" y="265345"/>
                  </a:lnTo>
                  <a:lnTo>
                    <a:pt x="28491" y="261783"/>
                  </a:lnTo>
                  <a:lnTo>
                    <a:pt x="28491" y="260002"/>
                  </a:lnTo>
                  <a:lnTo>
                    <a:pt x="37394" y="224385"/>
                  </a:lnTo>
                  <a:lnTo>
                    <a:pt x="39175" y="220824"/>
                  </a:lnTo>
                  <a:lnTo>
                    <a:pt x="39175" y="219043"/>
                  </a:lnTo>
                  <a:lnTo>
                    <a:pt x="53420" y="178084"/>
                  </a:lnTo>
                  <a:lnTo>
                    <a:pt x="55201" y="174522"/>
                  </a:lnTo>
                  <a:lnTo>
                    <a:pt x="56982" y="170960"/>
                  </a:lnTo>
                  <a:lnTo>
                    <a:pt x="56982" y="169179"/>
                  </a:lnTo>
                  <a:lnTo>
                    <a:pt x="65885" y="153152"/>
                  </a:lnTo>
                  <a:lnTo>
                    <a:pt x="60543" y="154933"/>
                  </a:lnTo>
                  <a:cubicBezTo>
                    <a:pt x="58762" y="154933"/>
                    <a:pt x="56982" y="154933"/>
                    <a:pt x="55201" y="154933"/>
                  </a:cubicBezTo>
                  <a:cubicBezTo>
                    <a:pt x="24929" y="154933"/>
                    <a:pt x="0" y="130001"/>
                    <a:pt x="0" y="99727"/>
                  </a:cubicBezTo>
                  <a:cubicBezTo>
                    <a:pt x="0" y="80138"/>
                    <a:pt x="8903" y="62329"/>
                    <a:pt x="24929" y="53425"/>
                  </a:cubicBezTo>
                  <a:lnTo>
                    <a:pt x="26710" y="51644"/>
                  </a:lnTo>
                  <a:lnTo>
                    <a:pt x="46297" y="39178"/>
                  </a:lnTo>
                  <a:lnTo>
                    <a:pt x="49859" y="37398"/>
                  </a:lnTo>
                  <a:lnTo>
                    <a:pt x="51639" y="35617"/>
                  </a:lnTo>
                  <a:lnTo>
                    <a:pt x="80130" y="23151"/>
                  </a:lnTo>
                  <a:lnTo>
                    <a:pt x="81911" y="21370"/>
                  </a:lnTo>
                  <a:lnTo>
                    <a:pt x="87253" y="19589"/>
                  </a:lnTo>
                  <a:lnTo>
                    <a:pt x="115744" y="10685"/>
                  </a:lnTo>
                  <a:cubicBezTo>
                    <a:pt x="117524" y="10685"/>
                    <a:pt x="119305" y="8904"/>
                    <a:pt x="121086" y="8904"/>
                  </a:cubicBezTo>
                  <a:lnTo>
                    <a:pt x="122866" y="8904"/>
                  </a:lnTo>
                  <a:lnTo>
                    <a:pt x="153138" y="3562"/>
                  </a:lnTo>
                  <a:lnTo>
                    <a:pt x="158480" y="1781"/>
                  </a:lnTo>
                  <a:lnTo>
                    <a:pt x="160260" y="1781"/>
                  </a:lnTo>
                  <a:lnTo>
                    <a:pt x="192313" y="0"/>
                  </a:lnTo>
                  <a:lnTo>
                    <a:pt x="195874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855AEE-4763-4B33-AC6D-110AFC64DEB7}"/>
                </a:ext>
              </a:extLst>
            </p:cNvPr>
            <p:cNvSpPr/>
            <p:nvPr/>
          </p:nvSpPr>
          <p:spPr>
            <a:xfrm>
              <a:off x="6071071" y="1861242"/>
              <a:ext cx="560912" cy="512881"/>
            </a:xfrm>
            <a:custGeom>
              <a:avLst/>
              <a:gdLst>
                <a:gd name="connsiteX0" fmla="*/ 391748 w 560911"/>
                <a:gd name="connsiteY0" fmla="*/ 112193 h 512880"/>
                <a:gd name="connsiteX1" fmla="*/ 361476 w 560911"/>
                <a:gd name="connsiteY1" fmla="*/ 112193 h 512880"/>
                <a:gd name="connsiteX2" fmla="*/ 331205 w 560911"/>
                <a:gd name="connsiteY2" fmla="*/ 119316 h 512880"/>
                <a:gd name="connsiteX3" fmla="*/ 302714 w 560911"/>
                <a:gd name="connsiteY3" fmla="*/ 128220 h 512880"/>
                <a:gd name="connsiteX4" fmla="*/ 277785 w 560911"/>
                <a:gd name="connsiteY4" fmla="*/ 140686 h 512880"/>
                <a:gd name="connsiteX5" fmla="*/ 235049 w 560911"/>
                <a:gd name="connsiteY5" fmla="*/ 169179 h 512880"/>
                <a:gd name="connsiteX6" fmla="*/ 192313 w 560911"/>
                <a:gd name="connsiteY6" fmla="*/ 203015 h 512880"/>
                <a:gd name="connsiteX7" fmla="*/ 160260 w 560911"/>
                <a:gd name="connsiteY7" fmla="*/ 231509 h 512880"/>
                <a:gd name="connsiteX8" fmla="*/ 158480 w 560911"/>
                <a:gd name="connsiteY8" fmla="*/ 235070 h 512880"/>
                <a:gd name="connsiteX9" fmla="*/ 122866 w 560911"/>
                <a:gd name="connsiteY9" fmla="*/ 247536 h 512880"/>
                <a:gd name="connsiteX10" fmla="*/ 117524 w 560911"/>
                <a:gd name="connsiteY10" fmla="*/ 247536 h 512880"/>
                <a:gd name="connsiteX11" fmla="*/ 113963 w 560911"/>
                <a:gd name="connsiteY11" fmla="*/ 245755 h 512880"/>
                <a:gd name="connsiteX12" fmla="*/ 112182 w 560911"/>
                <a:gd name="connsiteY12" fmla="*/ 256440 h 512880"/>
                <a:gd name="connsiteX13" fmla="*/ 110402 w 560911"/>
                <a:gd name="connsiteY13" fmla="*/ 290276 h 512880"/>
                <a:gd name="connsiteX14" fmla="*/ 115744 w 560911"/>
                <a:gd name="connsiteY14" fmla="*/ 322331 h 512880"/>
                <a:gd name="connsiteX15" fmla="*/ 124647 w 560911"/>
                <a:gd name="connsiteY15" fmla="*/ 349044 h 512880"/>
                <a:gd name="connsiteX16" fmla="*/ 144234 w 560911"/>
                <a:gd name="connsiteY16" fmla="*/ 375756 h 512880"/>
                <a:gd name="connsiteX17" fmla="*/ 153138 w 560911"/>
                <a:gd name="connsiteY17" fmla="*/ 384661 h 512880"/>
                <a:gd name="connsiteX18" fmla="*/ 163822 w 560911"/>
                <a:gd name="connsiteY18" fmla="*/ 391784 h 512880"/>
                <a:gd name="connsiteX19" fmla="*/ 176287 w 560911"/>
                <a:gd name="connsiteY19" fmla="*/ 397126 h 512880"/>
                <a:gd name="connsiteX20" fmla="*/ 185190 w 560911"/>
                <a:gd name="connsiteY20" fmla="*/ 400688 h 512880"/>
                <a:gd name="connsiteX21" fmla="*/ 215461 w 560911"/>
                <a:gd name="connsiteY21" fmla="*/ 400688 h 512880"/>
                <a:gd name="connsiteX22" fmla="*/ 245733 w 560911"/>
                <a:gd name="connsiteY22" fmla="*/ 393565 h 512880"/>
                <a:gd name="connsiteX23" fmla="*/ 279566 w 560911"/>
                <a:gd name="connsiteY23" fmla="*/ 381099 h 512880"/>
                <a:gd name="connsiteX24" fmla="*/ 313398 w 560911"/>
                <a:gd name="connsiteY24" fmla="*/ 361510 h 512880"/>
                <a:gd name="connsiteX25" fmla="*/ 343670 w 560911"/>
                <a:gd name="connsiteY25" fmla="*/ 338359 h 512880"/>
                <a:gd name="connsiteX26" fmla="*/ 368599 w 560911"/>
                <a:gd name="connsiteY26" fmla="*/ 315208 h 512880"/>
                <a:gd name="connsiteX27" fmla="*/ 402432 w 560911"/>
                <a:gd name="connsiteY27" fmla="*/ 274249 h 512880"/>
                <a:gd name="connsiteX28" fmla="*/ 432703 w 560911"/>
                <a:gd name="connsiteY28" fmla="*/ 227947 h 512880"/>
                <a:gd name="connsiteX29" fmla="*/ 441607 w 560911"/>
                <a:gd name="connsiteY29" fmla="*/ 204796 h 512880"/>
                <a:gd name="connsiteX30" fmla="*/ 446949 w 560911"/>
                <a:gd name="connsiteY30" fmla="*/ 183426 h 512880"/>
                <a:gd name="connsiteX31" fmla="*/ 448729 w 560911"/>
                <a:gd name="connsiteY31" fmla="*/ 165618 h 512880"/>
                <a:gd name="connsiteX32" fmla="*/ 446949 w 560911"/>
                <a:gd name="connsiteY32" fmla="*/ 149590 h 512880"/>
                <a:gd name="connsiteX33" fmla="*/ 439826 w 560911"/>
                <a:gd name="connsiteY33" fmla="*/ 131782 h 512880"/>
                <a:gd name="connsiteX34" fmla="*/ 429142 w 560911"/>
                <a:gd name="connsiteY34" fmla="*/ 121097 h 512880"/>
                <a:gd name="connsiteX35" fmla="*/ 414897 w 560911"/>
                <a:gd name="connsiteY35" fmla="*/ 115754 h 512880"/>
                <a:gd name="connsiteX36" fmla="*/ 391748 w 560911"/>
                <a:gd name="connsiteY36" fmla="*/ 112193 h 512880"/>
                <a:gd name="connsiteX37" fmla="*/ 393529 w 560911"/>
                <a:gd name="connsiteY37" fmla="*/ 0 h 512880"/>
                <a:gd name="connsiteX38" fmla="*/ 398871 w 560911"/>
                <a:gd name="connsiteY38" fmla="*/ 0 h 512880"/>
                <a:gd name="connsiteX39" fmla="*/ 402432 w 560911"/>
                <a:gd name="connsiteY39" fmla="*/ 0 h 512880"/>
                <a:gd name="connsiteX40" fmla="*/ 438045 w 560911"/>
                <a:gd name="connsiteY40" fmla="*/ 5343 h 512880"/>
                <a:gd name="connsiteX41" fmla="*/ 441607 w 560911"/>
                <a:gd name="connsiteY41" fmla="*/ 7123 h 512880"/>
                <a:gd name="connsiteX42" fmla="*/ 452291 w 560911"/>
                <a:gd name="connsiteY42" fmla="*/ 10685 h 512880"/>
                <a:gd name="connsiteX43" fmla="*/ 482562 w 560911"/>
                <a:gd name="connsiteY43" fmla="*/ 23151 h 512880"/>
                <a:gd name="connsiteX44" fmla="*/ 484343 w 560911"/>
                <a:gd name="connsiteY44" fmla="*/ 24932 h 512880"/>
                <a:gd name="connsiteX45" fmla="*/ 487904 w 560911"/>
                <a:gd name="connsiteY45" fmla="*/ 26713 h 512880"/>
                <a:gd name="connsiteX46" fmla="*/ 496808 w 560911"/>
                <a:gd name="connsiteY46" fmla="*/ 32055 h 512880"/>
                <a:gd name="connsiteX47" fmla="*/ 500369 w 560911"/>
                <a:gd name="connsiteY47" fmla="*/ 35617 h 512880"/>
                <a:gd name="connsiteX48" fmla="*/ 525298 w 560911"/>
                <a:gd name="connsiteY48" fmla="*/ 58768 h 512880"/>
                <a:gd name="connsiteX49" fmla="*/ 525298 w 560911"/>
                <a:gd name="connsiteY49" fmla="*/ 60548 h 512880"/>
                <a:gd name="connsiteX50" fmla="*/ 535982 w 560911"/>
                <a:gd name="connsiteY50" fmla="*/ 73014 h 512880"/>
                <a:gd name="connsiteX51" fmla="*/ 537763 w 560911"/>
                <a:gd name="connsiteY51" fmla="*/ 76576 h 512880"/>
                <a:gd name="connsiteX52" fmla="*/ 552008 w 560911"/>
                <a:gd name="connsiteY52" fmla="*/ 112193 h 512880"/>
                <a:gd name="connsiteX53" fmla="*/ 553789 w 560911"/>
                <a:gd name="connsiteY53" fmla="*/ 112193 h 512880"/>
                <a:gd name="connsiteX54" fmla="*/ 555570 w 560911"/>
                <a:gd name="connsiteY54" fmla="*/ 122878 h 512880"/>
                <a:gd name="connsiteX55" fmla="*/ 557350 w 560911"/>
                <a:gd name="connsiteY55" fmla="*/ 128220 h 512880"/>
                <a:gd name="connsiteX56" fmla="*/ 560912 w 560911"/>
                <a:gd name="connsiteY56" fmla="*/ 156714 h 512880"/>
                <a:gd name="connsiteX57" fmla="*/ 560912 w 560911"/>
                <a:gd name="connsiteY57" fmla="*/ 158494 h 512880"/>
                <a:gd name="connsiteX58" fmla="*/ 560912 w 560911"/>
                <a:gd name="connsiteY58" fmla="*/ 163837 h 512880"/>
                <a:gd name="connsiteX59" fmla="*/ 560912 w 560911"/>
                <a:gd name="connsiteY59" fmla="*/ 169179 h 512880"/>
                <a:gd name="connsiteX60" fmla="*/ 557350 w 560911"/>
                <a:gd name="connsiteY60" fmla="*/ 199454 h 512880"/>
                <a:gd name="connsiteX61" fmla="*/ 557350 w 560911"/>
                <a:gd name="connsiteY61" fmla="*/ 204796 h 512880"/>
                <a:gd name="connsiteX62" fmla="*/ 555570 w 560911"/>
                <a:gd name="connsiteY62" fmla="*/ 208358 h 512880"/>
                <a:gd name="connsiteX63" fmla="*/ 548447 w 560911"/>
                <a:gd name="connsiteY63" fmla="*/ 238632 h 512880"/>
                <a:gd name="connsiteX64" fmla="*/ 548447 w 560911"/>
                <a:gd name="connsiteY64" fmla="*/ 240413 h 512880"/>
                <a:gd name="connsiteX65" fmla="*/ 546666 w 560911"/>
                <a:gd name="connsiteY65" fmla="*/ 245755 h 512880"/>
                <a:gd name="connsiteX66" fmla="*/ 544886 w 560911"/>
                <a:gd name="connsiteY66" fmla="*/ 245755 h 512880"/>
                <a:gd name="connsiteX67" fmla="*/ 534202 w 560911"/>
                <a:gd name="connsiteY67" fmla="*/ 274249 h 512880"/>
                <a:gd name="connsiteX68" fmla="*/ 530640 w 560911"/>
                <a:gd name="connsiteY68" fmla="*/ 279591 h 512880"/>
                <a:gd name="connsiteX69" fmla="*/ 528860 w 560911"/>
                <a:gd name="connsiteY69" fmla="*/ 283153 h 512880"/>
                <a:gd name="connsiteX70" fmla="*/ 495027 w 560911"/>
                <a:gd name="connsiteY70" fmla="*/ 336578 h 512880"/>
                <a:gd name="connsiteX71" fmla="*/ 495027 w 560911"/>
                <a:gd name="connsiteY71" fmla="*/ 338359 h 512880"/>
                <a:gd name="connsiteX72" fmla="*/ 491466 w 560911"/>
                <a:gd name="connsiteY72" fmla="*/ 341921 h 512880"/>
                <a:gd name="connsiteX73" fmla="*/ 491466 w 560911"/>
                <a:gd name="connsiteY73" fmla="*/ 343701 h 512880"/>
                <a:gd name="connsiteX74" fmla="*/ 452291 w 560911"/>
                <a:gd name="connsiteY74" fmla="*/ 388222 h 512880"/>
                <a:gd name="connsiteX75" fmla="*/ 448729 w 560911"/>
                <a:gd name="connsiteY75" fmla="*/ 391784 h 512880"/>
                <a:gd name="connsiteX76" fmla="*/ 446949 w 560911"/>
                <a:gd name="connsiteY76" fmla="*/ 393565 h 512880"/>
                <a:gd name="connsiteX77" fmla="*/ 416677 w 560911"/>
                <a:gd name="connsiteY77" fmla="*/ 422058 h 512880"/>
                <a:gd name="connsiteX78" fmla="*/ 414897 w 560911"/>
                <a:gd name="connsiteY78" fmla="*/ 423839 h 512880"/>
                <a:gd name="connsiteX79" fmla="*/ 413116 w 560911"/>
                <a:gd name="connsiteY79" fmla="*/ 425620 h 512880"/>
                <a:gd name="connsiteX80" fmla="*/ 377502 w 560911"/>
                <a:gd name="connsiteY80" fmla="*/ 452332 h 512880"/>
                <a:gd name="connsiteX81" fmla="*/ 375722 w 560911"/>
                <a:gd name="connsiteY81" fmla="*/ 454113 h 512880"/>
                <a:gd name="connsiteX82" fmla="*/ 372160 w 560911"/>
                <a:gd name="connsiteY82" fmla="*/ 455894 h 512880"/>
                <a:gd name="connsiteX83" fmla="*/ 332986 w 560911"/>
                <a:gd name="connsiteY83" fmla="*/ 479045 h 512880"/>
                <a:gd name="connsiteX84" fmla="*/ 331205 w 560911"/>
                <a:gd name="connsiteY84" fmla="*/ 479045 h 512880"/>
                <a:gd name="connsiteX85" fmla="*/ 325863 w 560911"/>
                <a:gd name="connsiteY85" fmla="*/ 482607 h 512880"/>
                <a:gd name="connsiteX86" fmla="*/ 284908 w 560911"/>
                <a:gd name="connsiteY86" fmla="*/ 498634 h 512880"/>
                <a:gd name="connsiteX87" fmla="*/ 283127 w 560911"/>
                <a:gd name="connsiteY87" fmla="*/ 498634 h 512880"/>
                <a:gd name="connsiteX88" fmla="*/ 279566 w 560911"/>
                <a:gd name="connsiteY88" fmla="*/ 500415 h 512880"/>
                <a:gd name="connsiteX89" fmla="*/ 274224 w 560911"/>
                <a:gd name="connsiteY89" fmla="*/ 502196 h 512880"/>
                <a:gd name="connsiteX90" fmla="*/ 231487 w 560911"/>
                <a:gd name="connsiteY90" fmla="*/ 511100 h 512880"/>
                <a:gd name="connsiteX91" fmla="*/ 219023 w 560911"/>
                <a:gd name="connsiteY91" fmla="*/ 512881 h 512880"/>
                <a:gd name="connsiteX92" fmla="*/ 217242 w 560911"/>
                <a:gd name="connsiteY92" fmla="*/ 512881 h 512880"/>
                <a:gd name="connsiteX93" fmla="*/ 176287 w 560911"/>
                <a:gd name="connsiteY93" fmla="*/ 511100 h 512880"/>
                <a:gd name="connsiteX94" fmla="*/ 172725 w 560911"/>
                <a:gd name="connsiteY94" fmla="*/ 511100 h 512880"/>
                <a:gd name="connsiteX95" fmla="*/ 165603 w 560911"/>
                <a:gd name="connsiteY95" fmla="*/ 509319 h 512880"/>
                <a:gd name="connsiteX96" fmla="*/ 163822 w 560911"/>
                <a:gd name="connsiteY96" fmla="*/ 509319 h 512880"/>
                <a:gd name="connsiteX97" fmla="*/ 144234 w 560911"/>
                <a:gd name="connsiteY97" fmla="*/ 503977 h 512880"/>
                <a:gd name="connsiteX98" fmla="*/ 140673 w 560911"/>
                <a:gd name="connsiteY98" fmla="*/ 503977 h 512880"/>
                <a:gd name="connsiteX99" fmla="*/ 135331 w 560911"/>
                <a:gd name="connsiteY99" fmla="*/ 500415 h 512880"/>
                <a:gd name="connsiteX100" fmla="*/ 115744 w 560911"/>
                <a:gd name="connsiteY100" fmla="*/ 493292 h 512880"/>
                <a:gd name="connsiteX101" fmla="*/ 115744 w 560911"/>
                <a:gd name="connsiteY101" fmla="*/ 491511 h 512880"/>
                <a:gd name="connsiteX102" fmla="*/ 110402 w 560911"/>
                <a:gd name="connsiteY102" fmla="*/ 489730 h 512880"/>
                <a:gd name="connsiteX103" fmla="*/ 106840 w 560911"/>
                <a:gd name="connsiteY103" fmla="*/ 487949 h 512880"/>
                <a:gd name="connsiteX104" fmla="*/ 89034 w 560911"/>
                <a:gd name="connsiteY104" fmla="*/ 475483 h 512880"/>
                <a:gd name="connsiteX105" fmla="*/ 87253 w 560911"/>
                <a:gd name="connsiteY105" fmla="*/ 475483 h 512880"/>
                <a:gd name="connsiteX106" fmla="*/ 83692 w 560911"/>
                <a:gd name="connsiteY106" fmla="*/ 471922 h 512880"/>
                <a:gd name="connsiteX107" fmla="*/ 81911 w 560911"/>
                <a:gd name="connsiteY107" fmla="*/ 470141 h 512880"/>
                <a:gd name="connsiteX108" fmla="*/ 64104 w 560911"/>
                <a:gd name="connsiteY108" fmla="*/ 454113 h 512880"/>
                <a:gd name="connsiteX109" fmla="*/ 62324 w 560911"/>
                <a:gd name="connsiteY109" fmla="*/ 452332 h 512880"/>
                <a:gd name="connsiteX110" fmla="*/ 58762 w 560911"/>
                <a:gd name="connsiteY110" fmla="*/ 448771 h 512880"/>
                <a:gd name="connsiteX111" fmla="*/ 56982 w 560911"/>
                <a:gd name="connsiteY111" fmla="*/ 445209 h 512880"/>
                <a:gd name="connsiteX112" fmla="*/ 30271 w 560911"/>
                <a:gd name="connsiteY112" fmla="*/ 407811 h 512880"/>
                <a:gd name="connsiteX113" fmla="*/ 24929 w 560911"/>
                <a:gd name="connsiteY113" fmla="*/ 397126 h 512880"/>
                <a:gd name="connsiteX114" fmla="*/ 23149 w 560911"/>
                <a:gd name="connsiteY114" fmla="*/ 395346 h 512880"/>
                <a:gd name="connsiteX115" fmla="*/ 8903 w 560911"/>
                <a:gd name="connsiteY115" fmla="*/ 356167 h 512880"/>
                <a:gd name="connsiteX116" fmla="*/ 7123 w 560911"/>
                <a:gd name="connsiteY116" fmla="*/ 352606 h 512880"/>
                <a:gd name="connsiteX117" fmla="*/ 7123 w 560911"/>
                <a:gd name="connsiteY117" fmla="*/ 347263 h 512880"/>
                <a:gd name="connsiteX118" fmla="*/ 5342 w 560911"/>
                <a:gd name="connsiteY118" fmla="*/ 343701 h 512880"/>
                <a:gd name="connsiteX119" fmla="*/ 0 w 560911"/>
                <a:gd name="connsiteY119" fmla="*/ 300961 h 512880"/>
                <a:gd name="connsiteX120" fmla="*/ 0 w 560911"/>
                <a:gd name="connsiteY120" fmla="*/ 299180 h 512880"/>
                <a:gd name="connsiteX121" fmla="*/ 0 w 560911"/>
                <a:gd name="connsiteY121" fmla="*/ 293838 h 512880"/>
                <a:gd name="connsiteX122" fmla="*/ 0 w 560911"/>
                <a:gd name="connsiteY122" fmla="*/ 290276 h 512880"/>
                <a:gd name="connsiteX123" fmla="*/ 1781 w 560911"/>
                <a:gd name="connsiteY123" fmla="*/ 247536 h 512880"/>
                <a:gd name="connsiteX124" fmla="*/ 1781 w 560911"/>
                <a:gd name="connsiteY124" fmla="*/ 243975 h 512880"/>
                <a:gd name="connsiteX125" fmla="*/ 1781 w 560911"/>
                <a:gd name="connsiteY125" fmla="*/ 238632 h 512880"/>
                <a:gd name="connsiteX126" fmla="*/ 10684 w 560911"/>
                <a:gd name="connsiteY126" fmla="*/ 195892 h 512880"/>
                <a:gd name="connsiteX127" fmla="*/ 10684 w 560911"/>
                <a:gd name="connsiteY127" fmla="*/ 194111 h 512880"/>
                <a:gd name="connsiteX128" fmla="*/ 12465 w 560911"/>
                <a:gd name="connsiteY128" fmla="*/ 188769 h 512880"/>
                <a:gd name="connsiteX129" fmla="*/ 24929 w 560911"/>
                <a:gd name="connsiteY129" fmla="*/ 146029 h 512880"/>
                <a:gd name="connsiteX130" fmla="*/ 26710 w 560911"/>
                <a:gd name="connsiteY130" fmla="*/ 146029 h 512880"/>
                <a:gd name="connsiteX131" fmla="*/ 28491 w 560911"/>
                <a:gd name="connsiteY131" fmla="*/ 142467 h 512880"/>
                <a:gd name="connsiteX132" fmla="*/ 28491 w 560911"/>
                <a:gd name="connsiteY132" fmla="*/ 140686 h 512880"/>
                <a:gd name="connsiteX133" fmla="*/ 44517 w 560911"/>
                <a:gd name="connsiteY133" fmla="*/ 101508 h 512880"/>
                <a:gd name="connsiteX134" fmla="*/ 46297 w 560911"/>
                <a:gd name="connsiteY134" fmla="*/ 101508 h 512880"/>
                <a:gd name="connsiteX135" fmla="*/ 48078 w 560911"/>
                <a:gd name="connsiteY135" fmla="*/ 96165 h 512880"/>
                <a:gd name="connsiteX136" fmla="*/ 67666 w 560911"/>
                <a:gd name="connsiteY136" fmla="*/ 60548 h 512880"/>
                <a:gd name="connsiteX137" fmla="*/ 67666 w 560911"/>
                <a:gd name="connsiteY137" fmla="*/ 58768 h 512880"/>
                <a:gd name="connsiteX138" fmla="*/ 69446 w 560911"/>
                <a:gd name="connsiteY138" fmla="*/ 55206 h 512880"/>
                <a:gd name="connsiteX139" fmla="*/ 71227 w 560911"/>
                <a:gd name="connsiteY139" fmla="*/ 55206 h 512880"/>
                <a:gd name="connsiteX140" fmla="*/ 73008 w 560911"/>
                <a:gd name="connsiteY140" fmla="*/ 48083 h 512880"/>
                <a:gd name="connsiteX141" fmla="*/ 74788 w 560911"/>
                <a:gd name="connsiteY141" fmla="*/ 48083 h 512880"/>
                <a:gd name="connsiteX142" fmla="*/ 76569 w 560911"/>
                <a:gd name="connsiteY142" fmla="*/ 44521 h 512880"/>
                <a:gd name="connsiteX143" fmla="*/ 80130 w 560911"/>
                <a:gd name="connsiteY143" fmla="*/ 39178 h 512880"/>
                <a:gd name="connsiteX144" fmla="*/ 80130 w 560911"/>
                <a:gd name="connsiteY144" fmla="*/ 37398 h 512880"/>
                <a:gd name="connsiteX145" fmla="*/ 87253 w 560911"/>
                <a:gd name="connsiteY145" fmla="*/ 30274 h 512880"/>
                <a:gd name="connsiteX146" fmla="*/ 89034 w 560911"/>
                <a:gd name="connsiteY146" fmla="*/ 26713 h 512880"/>
                <a:gd name="connsiteX147" fmla="*/ 92595 w 560911"/>
                <a:gd name="connsiteY147" fmla="*/ 24932 h 512880"/>
                <a:gd name="connsiteX148" fmla="*/ 94376 w 560911"/>
                <a:gd name="connsiteY148" fmla="*/ 23151 h 512880"/>
                <a:gd name="connsiteX149" fmla="*/ 129989 w 560911"/>
                <a:gd name="connsiteY149" fmla="*/ 10685 h 512880"/>
                <a:gd name="connsiteX150" fmla="*/ 185190 w 560911"/>
                <a:gd name="connsiteY150" fmla="*/ 65891 h 512880"/>
                <a:gd name="connsiteX151" fmla="*/ 185190 w 560911"/>
                <a:gd name="connsiteY151" fmla="*/ 67672 h 512880"/>
                <a:gd name="connsiteX152" fmla="*/ 220803 w 560911"/>
                <a:gd name="connsiteY152" fmla="*/ 44521 h 512880"/>
                <a:gd name="connsiteX153" fmla="*/ 224365 w 560911"/>
                <a:gd name="connsiteY153" fmla="*/ 42740 h 512880"/>
                <a:gd name="connsiteX154" fmla="*/ 227926 w 560911"/>
                <a:gd name="connsiteY154" fmla="*/ 40959 h 512880"/>
                <a:gd name="connsiteX155" fmla="*/ 258197 w 560911"/>
                <a:gd name="connsiteY155" fmla="*/ 26713 h 512880"/>
                <a:gd name="connsiteX156" fmla="*/ 259978 w 560911"/>
                <a:gd name="connsiteY156" fmla="*/ 24932 h 512880"/>
                <a:gd name="connsiteX157" fmla="*/ 263539 w 560911"/>
                <a:gd name="connsiteY157" fmla="*/ 24932 h 512880"/>
                <a:gd name="connsiteX158" fmla="*/ 265320 w 560911"/>
                <a:gd name="connsiteY158" fmla="*/ 23151 h 512880"/>
                <a:gd name="connsiteX159" fmla="*/ 299153 w 560911"/>
                <a:gd name="connsiteY159" fmla="*/ 12466 h 512880"/>
                <a:gd name="connsiteX160" fmla="*/ 300934 w 560911"/>
                <a:gd name="connsiteY160" fmla="*/ 12466 h 512880"/>
                <a:gd name="connsiteX161" fmla="*/ 306276 w 560911"/>
                <a:gd name="connsiteY161" fmla="*/ 10685 h 512880"/>
                <a:gd name="connsiteX162" fmla="*/ 343670 w 560911"/>
                <a:gd name="connsiteY162" fmla="*/ 3562 h 512880"/>
                <a:gd name="connsiteX163" fmla="*/ 345450 w 560911"/>
                <a:gd name="connsiteY163" fmla="*/ 3562 h 512880"/>
                <a:gd name="connsiteX164" fmla="*/ 349012 w 560911"/>
                <a:gd name="connsiteY164" fmla="*/ 1781 h 512880"/>
                <a:gd name="connsiteX165" fmla="*/ 352573 w 560911"/>
                <a:gd name="connsiteY165" fmla="*/ 1781 h 512880"/>
                <a:gd name="connsiteX166" fmla="*/ 391748 w 560911"/>
                <a:gd name="connsiteY166" fmla="*/ 0 h 512880"/>
                <a:gd name="connsiteX167" fmla="*/ 393529 w 560911"/>
                <a:gd name="connsiteY167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560911" h="512880">
                  <a:moveTo>
                    <a:pt x="391748" y="112193"/>
                  </a:moveTo>
                  <a:lnTo>
                    <a:pt x="361476" y="112193"/>
                  </a:lnTo>
                  <a:lnTo>
                    <a:pt x="331205" y="119316"/>
                  </a:lnTo>
                  <a:lnTo>
                    <a:pt x="302714" y="128220"/>
                  </a:lnTo>
                  <a:lnTo>
                    <a:pt x="277785" y="140686"/>
                  </a:lnTo>
                  <a:lnTo>
                    <a:pt x="235049" y="169179"/>
                  </a:lnTo>
                  <a:lnTo>
                    <a:pt x="192313" y="203015"/>
                  </a:lnTo>
                  <a:lnTo>
                    <a:pt x="160260" y="231509"/>
                  </a:lnTo>
                  <a:lnTo>
                    <a:pt x="158480" y="235070"/>
                  </a:lnTo>
                  <a:cubicBezTo>
                    <a:pt x="147796" y="242194"/>
                    <a:pt x="135331" y="247536"/>
                    <a:pt x="122866" y="247536"/>
                  </a:cubicBezTo>
                  <a:cubicBezTo>
                    <a:pt x="121086" y="247536"/>
                    <a:pt x="119305" y="247536"/>
                    <a:pt x="117524" y="247536"/>
                  </a:cubicBezTo>
                  <a:lnTo>
                    <a:pt x="113963" y="245755"/>
                  </a:lnTo>
                  <a:lnTo>
                    <a:pt x="112182" y="256440"/>
                  </a:lnTo>
                  <a:lnTo>
                    <a:pt x="110402" y="290276"/>
                  </a:lnTo>
                  <a:lnTo>
                    <a:pt x="115744" y="322331"/>
                  </a:lnTo>
                  <a:lnTo>
                    <a:pt x="124647" y="349044"/>
                  </a:lnTo>
                  <a:lnTo>
                    <a:pt x="144234" y="375756"/>
                  </a:lnTo>
                  <a:lnTo>
                    <a:pt x="153138" y="384661"/>
                  </a:lnTo>
                  <a:lnTo>
                    <a:pt x="163822" y="391784"/>
                  </a:lnTo>
                  <a:lnTo>
                    <a:pt x="176287" y="397126"/>
                  </a:lnTo>
                  <a:lnTo>
                    <a:pt x="185190" y="400688"/>
                  </a:lnTo>
                  <a:lnTo>
                    <a:pt x="215461" y="400688"/>
                  </a:lnTo>
                  <a:lnTo>
                    <a:pt x="245733" y="393565"/>
                  </a:lnTo>
                  <a:lnTo>
                    <a:pt x="279566" y="381099"/>
                  </a:lnTo>
                  <a:lnTo>
                    <a:pt x="313398" y="361510"/>
                  </a:lnTo>
                  <a:lnTo>
                    <a:pt x="343670" y="338359"/>
                  </a:lnTo>
                  <a:lnTo>
                    <a:pt x="368599" y="315208"/>
                  </a:lnTo>
                  <a:lnTo>
                    <a:pt x="402432" y="274249"/>
                  </a:lnTo>
                  <a:lnTo>
                    <a:pt x="432703" y="227947"/>
                  </a:lnTo>
                  <a:lnTo>
                    <a:pt x="441607" y="204796"/>
                  </a:lnTo>
                  <a:lnTo>
                    <a:pt x="446949" y="183426"/>
                  </a:lnTo>
                  <a:lnTo>
                    <a:pt x="448729" y="165618"/>
                  </a:lnTo>
                  <a:lnTo>
                    <a:pt x="446949" y="149590"/>
                  </a:lnTo>
                  <a:lnTo>
                    <a:pt x="439826" y="131782"/>
                  </a:lnTo>
                  <a:lnTo>
                    <a:pt x="429142" y="121097"/>
                  </a:lnTo>
                  <a:lnTo>
                    <a:pt x="414897" y="115754"/>
                  </a:lnTo>
                  <a:lnTo>
                    <a:pt x="391748" y="112193"/>
                  </a:lnTo>
                  <a:close/>
                  <a:moveTo>
                    <a:pt x="393529" y="0"/>
                  </a:moveTo>
                  <a:cubicBezTo>
                    <a:pt x="395309" y="0"/>
                    <a:pt x="397090" y="0"/>
                    <a:pt x="398871" y="0"/>
                  </a:cubicBezTo>
                  <a:lnTo>
                    <a:pt x="402432" y="0"/>
                  </a:lnTo>
                  <a:lnTo>
                    <a:pt x="438045" y="5343"/>
                  </a:lnTo>
                  <a:lnTo>
                    <a:pt x="441607" y="7123"/>
                  </a:lnTo>
                  <a:cubicBezTo>
                    <a:pt x="445168" y="7123"/>
                    <a:pt x="448729" y="8904"/>
                    <a:pt x="452291" y="10685"/>
                  </a:cubicBezTo>
                  <a:lnTo>
                    <a:pt x="482562" y="23151"/>
                  </a:lnTo>
                  <a:lnTo>
                    <a:pt x="484343" y="24932"/>
                  </a:lnTo>
                  <a:lnTo>
                    <a:pt x="487904" y="26713"/>
                  </a:lnTo>
                  <a:cubicBezTo>
                    <a:pt x="491466" y="28493"/>
                    <a:pt x="493246" y="30274"/>
                    <a:pt x="496808" y="32055"/>
                  </a:cubicBezTo>
                  <a:lnTo>
                    <a:pt x="500369" y="35617"/>
                  </a:lnTo>
                  <a:lnTo>
                    <a:pt x="525298" y="58768"/>
                  </a:lnTo>
                  <a:lnTo>
                    <a:pt x="525298" y="60548"/>
                  </a:lnTo>
                  <a:cubicBezTo>
                    <a:pt x="528860" y="64110"/>
                    <a:pt x="532421" y="67672"/>
                    <a:pt x="535982" y="73014"/>
                  </a:cubicBezTo>
                  <a:lnTo>
                    <a:pt x="537763" y="76576"/>
                  </a:lnTo>
                  <a:lnTo>
                    <a:pt x="552008" y="112193"/>
                  </a:lnTo>
                  <a:lnTo>
                    <a:pt x="553789" y="112193"/>
                  </a:lnTo>
                  <a:cubicBezTo>
                    <a:pt x="553789" y="115754"/>
                    <a:pt x="555570" y="119316"/>
                    <a:pt x="555570" y="122878"/>
                  </a:cubicBezTo>
                  <a:lnTo>
                    <a:pt x="557350" y="128220"/>
                  </a:lnTo>
                  <a:lnTo>
                    <a:pt x="560912" y="156714"/>
                  </a:lnTo>
                  <a:lnTo>
                    <a:pt x="560912" y="158494"/>
                  </a:lnTo>
                  <a:cubicBezTo>
                    <a:pt x="560912" y="160275"/>
                    <a:pt x="560912" y="162056"/>
                    <a:pt x="560912" y="163837"/>
                  </a:cubicBezTo>
                  <a:lnTo>
                    <a:pt x="560912" y="169179"/>
                  </a:lnTo>
                  <a:lnTo>
                    <a:pt x="557350" y="199454"/>
                  </a:lnTo>
                  <a:cubicBezTo>
                    <a:pt x="557350" y="201234"/>
                    <a:pt x="557350" y="203015"/>
                    <a:pt x="557350" y="204796"/>
                  </a:cubicBezTo>
                  <a:lnTo>
                    <a:pt x="555570" y="208358"/>
                  </a:lnTo>
                  <a:lnTo>
                    <a:pt x="548447" y="238632"/>
                  </a:lnTo>
                  <a:lnTo>
                    <a:pt x="548447" y="240413"/>
                  </a:lnTo>
                  <a:cubicBezTo>
                    <a:pt x="546666" y="242194"/>
                    <a:pt x="546666" y="243975"/>
                    <a:pt x="546666" y="245755"/>
                  </a:cubicBezTo>
                  <a:lnTo>
                    <a:pt x="544886" y="245755"/>
                  </a:lnTo>
                  <a:lnTo>
                    <a:pt x="534202" y="274249"/>
                  </a:lnTo>
                  <a:cubicBezTo>
                    <a:pt x="532421" y="276030"/>
                    <a:pt x="532421" y="277810"/>
                    <a:pt x="530640" y="279591"/>
                  </a:cubicBezTo>
                  <a:lnTo>
                    <a:pt x="528860" y="283153"/>
                  </a:lnTo>
                  <a:lnTo>
                    <a:pt x="495027" y="336578"/>
                  </a:lnTo>
                  <a:lnTo>
                    <a:pt x="495027" y="338359"/>
                  </a:lnTo>
                  <a:cubicBezTo>
                    <a:pt x="493246" y="340140"/>
                    <a:pt x="493246" y="341921"/>
                    <a:pt x="491466" y="341921"/>
                  </a:cubicBezTo>
                  <a:lnTo>
                    <a:pt x="491466" y="343701"/>
                  </a:lnTo>
                  <a:lnTo>
                    <a:pt x="452291" y="388222"/>
                  </a:lnTo>
                  <a:lnTo>
                    <a:pt x="448729" y="391784"/>
                  </a:lnTo>
                  <a:lnTo>
                    <a:pt x="446949" y="393565"/>
                  </a:lnTo>
                  <a:lnTo>
                    <a:pt x="416677" y="422058"/>
                  </a:lnTo>
                  <a:lnTo>
                    <a:pt x="414897" y="423839"/>
                  </a:lnTo>
                  <a:lnTo>
                    <a:pt x="413116" y="425620"/>
                  </a:lnTo>
                  <a:lnTo>
                    <a:pt x="377502" y="452332"/>
                  </a:lnTo>
                  <a:lnTo>
                    <a:pt x="375722" y="454113"/>
                  </a:lnTo>
                  <a:lnTo>
                    <a:pt x="372160" y="455894"/>
                  </a:lnTo>
                  <a:lnTo>
                    <a:pt x="332986" y="479045"/>
                  </a:lnTo>
                  <a:lnTo>
                    <a:pt x="331205" y="479045"/>
                  </a:lnTo>
                  <a:cubicBezTo>
                    <a:pt x="329424" y="480826"/>
                    <a:pt x="327644" y="480826"/>
                    <a:pt x="325863" y="482607"/>
                  </a:cubicBezTo>
                  <a:lnTo>
                    <a:pt x="284908" y="498634"/>
                  </a:lnTo>
                  <a:lnTo>
                    <a:pt x="283127" y="498634"/>
                  </a:lnTo>
                  <a:lnTo>
                    <a:pt x="279566" y="500415"/>
                  </a:lnTo>
                  <a:cubicBezTo>
                    <a:pt x="277785" y="500415"/>
                    <a:pt x="276004" y="502196"/>
                    <a:pt x="274224" y="502196"/>
                  </a:cubicBezTo>
                  <a:lnTo>
                    <a:pt x="231487" y="511100"/>
                  </a:lnTo>
                  <a:cubicBezTo>
                    <a:pt x="227926" y="511100"/>
                    <a:pt x="224365" y="512881"/>
                    <a:pt x="219023" y="512881"/>
                  </a:cubicBezTo>
                  <a:lnTo>
                    <a:pt x="217242" y="512881"/>
                  </a:lnTo>
                  <a:lnTo>
                    <a:pt x="176287" y="511100"/>
                  </a:lnTo>
                  <a:lnTo>
                    <a:pt x="172725" y="511100"/>
                  </a:lnTo>
                  <a:cubicBezTo>
                    <a:pt x="170945" y="511100"/>
                    <a:pt x="167383" y="509319"/>
                    <a:pt x="165603" y="509319"/>
                  </a:cubicBezTo>
                  <a:lnTo>
                    <a:pt x="163822" y="509319"/>
                  </a:lnTo>
                  <a:lnTo>
                    <a:pt x="144234" y="503977"/>
                  </a:lnTo>
                  <a:lnTo>
                    <a:pt x="140673" y="503977"/>
                  </a:lnTo>
                  <a:cubicBezTo>
                    <a:pt x="138892" y="502196"/>
                    <a:pt x="137112" y="502196"/>
                    <a:pt x="135331" y="500415"/>
                  </a:cubicBezTo>
                  <a:lnTo>
                    <a:pt x="115744" y="493292"/>
                  </a:lnTo>
                  <a:lnTo>
                    <a:pt x="115744" y="491511"/>
                  </a:lnTo>
                  <a:lnTo>
                    <a:pt x="110402" y="489730"/>
                  </a:lnTo>
                  <a:lnTo>
                    <a:pt x="106840" y="487949"/>
                  </a:lnTo>
                  <a:lnTo>
                    <a:pt x="89034" y="475483"/>
                  </a:lnTo>
                  <a:lnTo>
                    <a:pt x="87253" y="475483"/>
                  </a:lnTo>
                  <a:cubicBezTo>
                    <a:pt x="87253" y="473702"/>
                    <a:pt x="85472" y="473702"/>
                    <a:pt x="83692" y="471922"/>
                  </a:cubicBezTo>
                  <a:lnTo>
                    <a:pt x="81911" y="470141"/>
                  </a:lnTo>
                  <a:lnTo>
                    <a:pt x="64104" y="454113"/>
                  </a:lnTo>
                  <a:lnTo>
                    <a:pt x="62324" y="452332"/>
                  </a:lnTo>
                  <a:cubicBezTo>
                    <a:pt x="60543" y="450552"/>
                    <a:pt x="60543" y="448771"/>
                    <a:pt x="58762" y="448771"/>
                  </a:cubicBezTo>
                  <a:lnTo>
                    <a:pt x="56982" y="445209"/>
                  </a:lnTo>
                  <a:lnTo>
                    <a:pt x="30271" y="407811"/>
                  </a:lnTo>
                  <a:cubicBezTo>
                    <a:pt x="28491" y="404250"/>
                    <a:pt x="26710" y="400688"/>
                    <a:pt x="24929" y="397126"/>
                  </a:cubicBezTo>
                  <a:lnTo>
                    <a:pt x="23149" y="395346"/>
                  </a:lnTo>
                  <a:lnTo>
                    <a:pt x="8903" y="356167"/>
                  </a:lnTo>
                  <a:lnTo>
                    <a:pt x="7123" y="352606"/>
                  </a:lnTo>
                  <a:cubicBezTo>
                    <a:pt x="7123" y="350825"/>
                    <a:pt x="7123" y="349044"/>
                    <a:pt x="7123" y="347263"/>
                  </a:cubicBezTo>
                  <a:lnTo>
                    <a:pt x="5342" y="343701"/>
                  </a:lnTo>
                  <a:lnTo>
                    <a:pt x="0" y="300961"/>
                  </a:lnTo>
                  <a:lnTo>
                    <a:pt x="0" y="299180"/>
                  </a:lnTo>
                  <a:cubicBezTo>
                    <a:pt x="0" y="297400"/>
                    <a:pt x="0" y="295619"/>
                    <a:pt x="0" y="293838"/>
                  </a:cubicBezTo>
                  <a:lnTo>
                    <a:pt x="0" y="290276"/>
                  </a:lnTo>
                  <a:lnTo>
                    <a:pt x="1781" y="247536"/>
                  </a:lnTo>
                  <a:lnTo>
                    <a:pt x="1781" y="243975"/>
                  </a:lnTo>
                  <a:lnTo>
                    <a:pt x="1781" y="238632"/>
                  </a:lnTo>
                  <a:lnTo>
                    <a:pt x="10684" y="195892"/>
                  </a:lnTo>
                  <a:lnTo>
                    <a:pt x="10684" y="194111"/>
                  </a:lnTo>
                  <a:cubicBezTo>
                    <a:pt x="10684" y="192330"/>
                    <a:pt x="12465" y="190549"/>
                    <a:pt x="12465" y="188769"/>
                  </a:cubicBezTo>
                  <a:lnTo>
                    <a:pt x="24929" y="146029"/>
                  </a:lnTo>
                  <a:lnTo>
                    <a:pt x="26710" y="146029"/>
                  </a:lnTo>
                  <a:lnTo>
                    <a:pt x="28491" y="142467"/>
                  </a:lnTo>
                  <a:lnTo>
                    <a:pt x="28491" y="140686"/>
                  </a:lnTo>
                  <a:lnTo>
                    <a:pt x="44517" y="101508"/>
                  </a:lnTo>
                  <a:lnTo>
                    <a:pt x="46297" y="101508"/>
                  </a:lnTo>
                  <a:lnTo>
                    <a:pt x="48078" y="96165"/>
                  </a:lnTo>
                  <a:lnTo>
                    <a:pt x="67666" y="60548"/>
                  </a:lnTo>
                  <a:lnTo>
                    <a:pt x="67666" y="58768"/>
                  </a:lnTo>
                  <a:lnTo>
                    <a:pt x="69446" y="55206"/>
                  </a:lnTo>
                  <a:lnTo>
                    <a:pt x="71227" y="55206"/>
                  </a:lnTo>
                  <a:lnTo>
                    <a:pt x="73008" y="48083"/>
                  </a:lnTo>
                  <a:lnTo>
                    <a:pt x="74788" y="48083"/>
                  </a:lnTo>
                  <a:lnTo>
                    <a:pt x="76569" y="44521"/>
                  </a:lnTo>
                  <a:lnTo>
                    <a:pt x="80130" y="39178"/>
                  </a:lnTo>
                  <a:lnTo>
                    <a:pt x="80130" y="37398"/>
                  </a:lnTo>
                  <a:cubicBezTo>
                    <a:pt x="81911" y="33836"/>
                    <a:pt x="85472" y="32055"/>
                    <a:pt x="87253" y="30274"/>
                  </a:cubicBezTo>
                  <a:lnTo>
                    <a:pt x="89034" y="26713"/>
                  </a:lnTo>
                  <a:lnTo>
                    <a:pt x="92595" y="24932"/>
                  </a:lnTo>
                  <a:lnTo>
                    <a:pt x="94376" y="23151"/>
                  </a:lnTo>
                  <a:cubicBezTo>
                    <a:pt x="103279" y="16028"/>
                    <a:pt x="115744" y="10685"/>
                    <a:pt x="129989" y="10685"/>
                  </a:cubicBezTo>
                  <a:cubicBezTo>
                    <a:pt x="160260" y="10685"/>
                    <a:pt x="185190" y="35617"/>
                    <a:pt x="185190" y="65891"/>
                  </a:cubicBezTo>
                  <a:lnTo>
                    <a:pt x="185190" y="67672"/>
                  </a:lnTo>
                  <a:lnTo>
                    <a:pt x="220803" y="44521"/>
                  </a:lnTo>
                  <a:lnTo>
                    <a:pt x="224365" y="42740"/>
                  </a:lnTo>
                  <a:lnTo>
                    <a:pt x="227926" y="40959"/>
                  </a:lnTo>
                  <a:lnTo>
                    <a:pt x="258197" y="26713"/>
                  </a:lnTo>
                  <a:lnTo>
                    <a:pt x="259978" y="24932"/>
                  </a:lnTo>
                  <a:lnTo>
                    <a:pt x="263539" y="24932"/>
                  </a:lnTo>
                  <a:lnTo>
                    <a:pt x="265320" y="23151"/>
                  </a:lnTo>
                  <a:lnTo>
                    <a:pt x="299153" y="12466"/>
                  </a:lnTo>
                  <a:lnTo>
                    <a:pt x="300934" y="12466"/>
                  </a:lnTo>
                  <a:cubicBezTo>
                    <a:pt x="302714" y="10685"/>
                    <a:pt x="304495" y="10685"/>
                    <a:pt x="306276" y="10685"/>
                  </a:cubicBezTo>
                  <a:lnTo>
                    <a:pt x="343670" y="3562"/>
                  </a:lnTo>
                  <a:lnTo>
                    <a:pt x="345450" y="3562"/>
                  </a:lnTo>
                  <a:lnTo>
                    <a:pt x="349012" y="1781"/>
                  </a:lnTo>
                  <a:lnTo>
                    <a:pt x="352573" y="1781"/>
                  </a:lnTo>
                  <a:lnTo>
                    <a:pt x="391748" y="0"/>
                  </a:lnTo>
                  <a:lnTo>
                    <a:pt x="393529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298DB9A-AE09-4153-9592-FACB805DA85C}"/>
                </a:ext>
              </a:extLst>
            </p:cNvPr>
            <p:cNvSpPr/>
            <p:nvPr/>
          </p:nvSpPr>
          <p:spPr>
            <a:xfrm>
              <a:off x="6179692" y="2589604"/>
              <a:ext cx="457633" cy="493292"/>
            </a:xfrm>
            <a:custGeom>
              <a:avLst/>
              <a:gdLst>
                <a:gd name="connsiteX0" fmla="*/ 281346 w 457632"/>
                <a:gd name="connsiteY0" fmla="*/ 185207 h 493291"/>
                <a:gd name="connsiteX1" fmla="*/ 261759 w 457632"/>
                <a:gd name="connsiteY1" fmla="*/ 188769 h 493291"/>
                <a:gd name="connsiteX2" fmla="*/ 240391 w 457632"/>
                <a:gd name="connsiteY2" fmla="*/ 197673 h 493291"/>
                <a:gd name="connsiteX3" fmla="*/ 217242 w 457632"/>
                <a:gd name="connsiteY3" fmla="*/ 210139 h 493291"/>
                <a:gd name="connsiteX4" fmla="*/ 197655 w 457632"/>
                <a:gd name="connsiteY4" fmla="*/ 224385 h 493291"/>
                <a:gd name="connsiteX5" fmla="*/ 195874 w 457632"/>
                <a:gd name="connsiteY5" fmla="*/ 226166 h 493291"/>
                <a:gd name="connsiteX6" fmla="*/ 165603 w 457632"/>
                <a:gd name="connsiteY6" fmla="*/ 235070 h 493291"/>
                <a:gd name="connsiteX7" fmla="*/ 122866 w 457632"/>
                <a:gd name="connsiteY7" fmla="*/ 215481 h 493291"/>
                <a:gd name="connsiteX8" fmla="*/ 121086 w 457632"/>
                <a:gd name="connsiteY8" fmla="*/ 213700 h 493291"/>
                <a:gd name="connsiteX9" fmla="*/ 117524 w 457632"/>
                <a:gd name="connsiteY9" fmla="*/ 227947 h 493291"/>
                <a:gd name="connsiteX10" fmla="*/ 112182 w 457632"/>
                <a:gd name="connsiteY10" fmla="*/ 258221 h 493291"/>
                <a:gd name="connsiteX11" fmla="*/ 112182 w 457632"/>
                <a:gd name="connsiteY11" fmla="*/ 288495 h 493291"/>
                <a:gd name="connsiteX12" fmla="*/ 119305 w 457632"/>
                <a:gd name="connsiteY12" fmla="*/ 313427 h 493291"/>
                <a:gd name="connsiteX13" fmla="*/ 129989 w 457632"/>
                <a:gd name="connsiteY13" fmla="*/ 334797 h 493291"/>
                <a:gd name="connsiteX14" fmla="*/ 149576 w 457632"/>
                <a:gd name="connsiteY14" fmla="*/ 352606 h 493291"/>
                <a:gd name="connsiteX15" fmla="*/ 170945 w 457632"/>
                <a:gd name="connsiteY15" fmla="*/ 366852 h 493291"/>
                <a:gd name="connsiteX16" fmla="*/ 195874 w 457632"/>
                <a:gd name="connsiteY16" fmla="*/ 377537 h 493291"/>
                <a:gd name="connsiteX17" fmla="*/ 220803 w 457632"/>
                <a:gd name="connsiteY17" fmla="*/ 382880 h 493291"/>
                <a:gd name="connsiteX18" fmla="*/ 245733 w 457632"/>
                <a:gd name="connsiteY18" fmla="*/ 382880 h 493291"/>
                <a:gd name="connsiteX19" fmla="*/ 268881 w 457632"/>
                <a:gd name="connsiteY19" fmla="*/ 377537 h 493291"/>
                <a:gd name="connsiteX20" fmla="*/ 290250 w 457632"/>
                <a:gd name="connsiteY20" fmla="*/ 370414 h 493291"/>
                <a:gd name="connsiteX21" fmla="*/ 308056 w 457632"/>
                <a:gd name="connsiteY21" fmla="*/ 356167 h 493291"/>
                <a:gd name="connsiteX22" fmla="*/ 325863 w 457632"/>
                <a:gd name="connsiteY22" fmla="*/ 336578 h 493291"/>
                <a:gd name="connsiteX23" fmla="*/ 336547 w 457632"/>
                <a:gd name="connsiteY23" fmla="*/ 316989 h 493291"/>
                <a:gd name="connsiteX24" fmla="*/ 343670 w 457632"/>
                <a:gd name="connsiteY24" fmla="*/ 293838 h 493291"/>
                <a:gd name="connsiteX25" fmla="*/ 347231 w 457632"/>
                <a:gd name="connsiteY25" fmla="*/ 268906 h 493291"/>
                <a:gd name="connsiteX26" fmla="*/ 345450 w 457632"/>
                <a:gd name="connsiteY26" fmla="*/ 245755 h 493291"/>
                <a:gd name="connsiteX27" fmla="*/ 338328 w 457632"/>
                <a:gd name="connsiteY27" fmla="*/ 226166 h 493291"/>
                <a:gd name="connsiteX28" fmla="*/ 329424 w 457632"/>
                <a:gd name="connsiteY28" fmla="*/ 208358 h 493291"/>
                <a:gd name="connsiteX29" fmla="*/ 315179 w 457632"/>
                <a:gd name="connsiteY29" fmla="*/ 195892 h 493291"/>
                <a:gd name="connsiteX30" fmla="*/ 297372 w 457632"/>
                <a:gd name="connsiteY30" fmla="*/ 186988 h 493291"/>
                <a:gd name="connsiteX31" fmla="*/ 281346 w 457632"/>
                <a:gd name="connsiteY31" fmla="*/ 185207 h 493291"/>
                <a:gd name="connsiteX32" fmla="*/ 217242 w 457632"/>
                <a:gd name="connsiteY32" fmla="*/ 0 h 493291"/>
                <a:gd name="connsiteX33" fmla="*/ 272443 w 457632"/>
                <a:gd name="connsiteY33" fmla="*/ 55206 h 493291"/>
                <a:gd name="connsiteX34" fmla="*/ 270662 w 457632"/>
                <a:gd name="connsiteY34" fmla="*/ 73014 h 493291"/>
                <a:gd name="connsiteX35" fmla="*/ 268881 w 457632"/>
                <a:gd name="connsiteY35" fmla="*/ 74795 h 493291"/>
                <a:gd name="connsiteX36" fmla="*/ 272443 w 457632"/>
                <a:gd name="connsiteY36" fmla="*/ 74795 h 493291"/>
                <a:gd name="connsiteX37" fmla="*/ 274224 w 457632"/>
                <a:gd name="connsiteY37" fmla="*/ 73014 h 493291"/>
                <a:gd name="connsiteX38" fmla="*/ 279566 w 457632"/>
                <a:gd name="connsiteY38" fmla="*/ 73014 h 493291"/>
                <a:gd name="connsiteX39" fmla="*/ 286688 w 457632"/>
                <a:gd name="connsiteY39" fmla="*/ 73014 h 493291"/>
                <a:gd name="connsiteX40" fmla="*/ 288469 w 457632"/>
                <a:gd name="connsiteY40" fmla="*/ 74795 h 493291"/>
                <a:gd name="connsiteX41" fmla="*/ 322302 w 457632"/>
                <a:gd name="connsiteY41" fmla="*/ 78357 h 493291"/>
                <a:gd name="connsiteX42" fmla="*/ 325863 w 457632"/>
                <a:gd name="connsiteY42" fmla="*/ 80138 h 493291"/>
                <a:gd name="connsiteX43" fmla="*/ 336547 w 457632"/>
                <a:gd name="connsiteY43" fmla="*/ 81918 h 493291"/>
                <a:gd name="connsiteX44" fmla="*/ 338328 w 457632"/>
                <a:gd name="connsiteY44" fmla="*/ 83699 h 493291"/>
                <a:gd name="connsiteX45" fmla="*/ 372160 w 457632"/>
                <a:gd name="connsiteY45" fmla="*/ 99727 h 493291"/>
                <a:gd name="connsiteX46" fmla="*/ 373941 w 457632"/>
                <a:gd name="connsiteY46" fmla="*/ 101508 h 493291"/>
                <a:gd name="connsiteX47" fmla="*/ 382845 w 457632"/>
                <a:gd name="connsiteY47" fmla="*/ 106850 h 493291"/>
                <a:gd name="connsiteX48" fmla="*/ 384625 w 457632"/>
                <a:gd name="connsiteY48" fmla="*/ 108631 h 493291"/>
                <a:gd name="connsiteX49" fmla="*/ 409555 w 457632"/>
                <a:gd name="connsiteY49" fmla="*/ 133563 h 493291"/>
                <a:gd name="connsiteX50" fmla="*/ 411335 w 457632"/>
                <a:gd name="connsiteY50" fmla="*/ 133563 h 493291"/>
                <a:gd name="connsiteX51" fmla="*/ 418458 w 457632"/>
                <a:gd name="connsiteY51" fmla="*/ 142467 h 493291"/>
                <a:gd name="connsiteX52" fmla="*/ 420239 w 457632"/>
                <a:gd name="connsiteY52" fmla="*/ 144248 h 493291"/>
                <a:gd name="connsiteX53" fmla="*/ 438045 w 457632"/>
                <a:gd name="connsiteY53" fmla="*/ 174522 h 493291"/>
                <a:gd name="connsiteX54" fmla="*/ 438045 w 457632"/>
                <a:gd name="connsiteY54" fmla="*/ 176303 h 493291"/>
                <a:gd name="connsiteX55" fmla="*/ 443387 w 457632"/>
                <a:gd name="connsiteY55" fmla="*/ 185207 h 493291"/>
                <a:gd name="connsiteX56" fmla="*/ 443387 w 457632"/>
                <a:gd name="connsiteY56" fmla="*/ 186988 h 493291"/>
                <a:gd name="connsiteX57" fmla="*/ 452291 w 457632"/>
                <a:gd name="connsiteY57" fmla="*/ 219043 h 493291"/>
                <a:gd name="connsiteX58" fmla="*/ 455852 w 457632"/>
                <a:gd name="connsiteY58" fmla="*/ 229728 h 493291"/>
                <a:gd name="connsiteX59" fmla="*/ 455852 w 457632"/>
                <a:gd name="connsiteY59" fmla="*/ 231509 h 493291"/>
                <a:gd name="connsiteX60" fmla="*/ 457633 w 457632"/>
                <a:gd name="connsiteY60" fmla="*/ 265345 h 493291"/>
                <a:gd name="connsiteX61" fmla="*/ 457633 w 457632"/>
                <a:gd name="connsiteY61" fmla="*/ 270687 h 493291"/>
                <a:gd name="connsiteX62" fmla="*/ 457633 w 457632"/>
                <a:gd name="connsiteY62" fmla="*/ 276030 h 493291"/>
                <a:gd name="connsiteX63" fmla="*/ 454071 w 457632"/>
                <a:gd name="connsiteY63" fmla="*/ 311646 h 493291"/>
                <a:gd name="connsiteX64" fmla="*/ 454071 w 457632"/>
                <a:gd name="connsiteY64" fmla="*/ 316989 h 493291"/>
                <a:gd name="connsiteX65" fmla="*/ 452291 w 457632"/>
                <a:gd name="connsiteY65" fmla="*/ 322331 h 493291"/>
                <a:gd name="connsiteX66" fmla="*/ 441607 w 457632"/>
                <a:gd name="connsiteY66" fmla="*/ 356167 h 493291"/>
                <a:gd name="connsiteX67" fmla="*/ 436265 w 457632"/>
                <a:gd name="connsiteY67" fmla="*/ 365071 h 493291"/>
                <a:gd name="connsiteX68" fmla="*/ 436265 w 457632"/>
                <a:gd name="connsiteY68" fmla="*/ 366852 h 493291"/>
                <a:gd name="connsiteX69" fmla="*/ 420239 w 457632"/>
                <a:gd name="connsiteY69" fmla="*/ 395346 h 493291"/>
                <a:gd name="connsiteX70" fmla="*/ 420239 w 457632"/>
                <a:gd name="connsiteY70" fmla="*/ 397126 h 493291"/>
                <a:gd name="connsiteX71" fmla="*/ 416677 w 457632"/>
                <a:gd name="connsiteY71" fmla="*/ 400688 h 493291"/>
                <a:gd name="connsiteX72" fmla="*/ 414897 w 457632"/>
                <a:gd name="connsiteY72" fmla="*/ 404250 h 493291"/>
                <a:gd name="connsiteX73" fmla="*/ 413116 w 457632"/>
                <a:gd name="connsiteY73" fmla="*/ 406031 h 493291"/>
                <a:gd name="connsiteX74" fmla="*/ 388187 w 457632"/>
                <a:gd name="connsiteY74" fmla="*/ 434524 h 493291"/>
                <a:gd name="connsiteX75" fmla="*/ 386406 w 457632"/>
                <a:gd name="connsiteY75" fmla="*/ 434524 h 493291"/>
                <a:gd name="connsiteX76" fmla="*/ 384625 w 457632"/>
                <a:gd name="connsiteY76" fmla="*/ 436305 h 493291"/>
                <a:gd name="connsiteX77" fmla="*/ 381064 w 457632"/>
                <a:gd name="connsiteY77" fmla="*/ 439867 h 493291"/>
                <a:gd name="connsiteX78" fmla="*/ 377502 w 457632"/>
                <a:gd name="connsiteY78" fmla="*/ 443428 h 493291"/>
                <a:gd name="connsiteX79" fmla="*/ 349012 w 457632"/>
                <a:gd name="connsiteY79" fmla="*/ 463017 h 493291"/>
                <a:gd name="connsiteX80" fmla="*/ 347231 w 457632"/>
                <a:gd name="connsiteY80" fmla="*/ 464798 h 493291"/>
                <a:gd name="connsiteX81" fmla="*/ 338328 w 457632"/>
                <a:gd name="connsiteY81" fmla="*/ 470141 h 493291"/>
                <a:gd name="connsiteX82" fmla="*/ 306276 w 457632"/>
                <a:gd name="connsiteY82" fmla="*/ 482607 h 493291"/>
                <a:gd name="connsiteX83" fmla="*/ 300934 w 457632"/>
                <a:gd name="connsiteY83" fmla="*/ 484387 h 493291"/>
                <a:gd name="connsiteX84" fmla="*/ 295592 w 457632"/>
                <a:gd name="connsiteY84" fmla="*/ 486168 h 493291"/>
                <a:gd name="connsiteX85" fmla="*/ 293811 w 457632"/>
                <a:gd name="connsiteY85" fmla="*/ 486168 h 493291"/>
                <a:gd name="connsiteX86" fmla="*/ 259978 w 457632"/>
                <a:gd name="connsiteY86" fmla="*/ 493292 h 493291"/>
                <a:gd name="connsiteX87" fmla="*/ 256417 w 457632"/>
                <a:gd name="connsiteY87" fmla="*/ 493292 h 493291"/>
                <a:gd name="connsiteX88" fmla="*/ 249294 w 457632"/>
                <a:gd name="connsiteY88" fmla="*/ 493292 h 493291"/>
                <a:gd name="connsiteX89" fmla="*/ 213681 w 457632"/>
                <a:gd name="connsiteY89" fmla="*/ 493292 h 493291"/>
                <a:gd name="connsiteX90" fmla="*/ 210119 w 457632"/>
                <a:gd name="connsiteY90" fmla="*/ 493292 h 493291"/>
                <a:gd name="connsiteX91" fmla="*/ 202997 w 457632"/>
                <a:gd name="connsiteY91" fmla="*/ 491511 h 493291"/>
                <a:gd name="connsiteX92" fmla="*/ 169164 w 457632"/>
                <a:gd name="connsiteY92" fmla="*/ 484387 h 493291"/>
                <a:gd name="connsiteX93" fmla="*/ 163822 w 457632"/>
                <a:gd name="connsiteY93" fmla="*/ 482607 h 493291"/>
                <a:gd name="connsiteX94" fmla="*/ 158480 w 457632"/>
                <a:gd name="connsiteY94" fmla="*/ 482607 h 493291"/>
                <a:gd name="connsiteX95" fmla="*/ 158480 w 457632"/>
                <a:gd name="connsiteY95" fmla="*/ 480826 h 493291"/>
                <a:gd name="connsiteX96" fmla="*/ 124647 w 457632"/>
                <a:gd name="connsiteY96" fmla="*/ 468360 h 493291"/>
                <a:gd name="connsiteX97" fmla="*/ 119305 w 457632"/>
                <a:gd name="connsiteY97" fmla="*/ 464798 h 493291"/>
                <a:gd name="connsiteX98" fmla="*/ 115744 w 457632"/>
                <a:gd name="connsiteY98" fmla="*/ 463017 h 493291"/>
                <a:gd name="connsiteX99" fmla="*/ 115744 w 457632"/>
                <a:gd name="connsiteY99" fmla="*/ 464798 h 493291"/>
                <a:gd name="connsiteX100" fmla="*/ 85472 w 457632"/>
                <a:gd name="connsiteY100" fmla="*/ 443428 h 493291"/>
                <a:gd name="connsiteX101" fmla="*/ 83692 w 457632"/>
                <a:gd name="connsiteY101" fmla="*/ 443428 h 493291"/>
                <a:gd name="connsiteX102" fmla="*/ 74788 w 457632"/>
                <a:gd name="connsiteY102" fmla="*/ 436305 h 493291"/>
                <a:gd name="connsiteX103" fmla="*/ 46297 w 457632"/>
                <a:gd name="connsiteY103" fmla="*/ 407811 h 493291"/>
                <a:gd name="connsiteX104" fmla="*/ 42736 w 457632"/>
                <a:gd name="connsiteY104" fmla="*/ 404250 h 493291"/>
                <a:gd name="connsiteX105" fmla="*/ 37394 w 457632"/>
                <a:gd name="connsiteY105" fmla="*/ 395346 h 493291"/>
                <a:gd name="connsiteX106" fmla="*/ 37394 w 457632"/>
                <a:gd name="connsiteY106" fmla="*/ 393565 h 493291"/>
                <a:gd name="connsiteX107" fmla="*/ 17807 w 457632"/>
                <a:gd name="connsiteY107" fmla="*/ 359729 h 493291"/>
                <a:gd name="connsiteX108" fmla="*/ 14245 w 457632"/>
                <a:gd name="connsiteY108" fmla="*/ 350825 h 493291"/>
                <a:gd name="connsiteX109" fmla="*/ 12465 w 457632"/>
                <a:gd name="connsiteY109" fmla="*/ 347263 h 493291"/>
                <a:gd name="connsiteX110" fmla="*/ 3561 w 457632"/>
                <a:gd name="connsiteY110" fmla="*/ 308085 h 493291"/>
                <a:gd name="connsiteX111" fmla="*/ 3561 w 457632"/>
                <a:gd name="connsiteY111" fmla="*/ 306304 h 493291"/>
                <a:gd name="connsiteX112" fmla="*/ 1781 w 457632"/>
                <a:gd name="connsiteY112" fmla="*/ 300961 h 493291"/>
                <a:gd name="connsiteX113" fmla="*/ 1781 w 457632"/>
                <a:gd name="connsiteY113" fmla="*/ 297400 h 493291"/>
                <a:gd name="connsiteX114" fmla="*/ 0 w 457632"/>
                <a:gd name="connsiteY114" fmla="*/ 256440 h 493291"/>
                <a:gd name="connsiteX115" fmla="*/ 1781 w 457632"/>
                <a:gd name="connsiteY115" fmla="*/ 256440 h 493291"/>
                <a:gd name="connsiteX116" fmla="*/ 0 w 457632"/>
                <a:gd name="connsiteY116" fmla="*/ 254660 h 493291"/>
                <a:gd name="connsiteX117" fmla="*/ 1781 w 457632"/>
                <a:gd name="connsiteY117" fmla="*/ 249317 h 493291"/>
                <a:gd name="connsiteX118" fmla="*/ 1781 w 457632"/>
                <a:gd name="connsiteY118" fmla="*/ 245755 h 493291"/>
                <a:gd name="connsiteX119" fmla="*/ 7123 w 457632"/>
                <a:gd name="connsiteY119" fmla="*/ 206577 h 493291"/>
                <a:gd name="connsiteX120" fmla="*/ 8903 w 457632"/>
                <a:gd name="connsiteY120" fmla="*/ 203015 h 493291"/>
                <a:gd name="connsiteX121" fmla="*/ 8903 w 457632"/>
                <a:gd name="connsiteY121" fmla="*/ 197673 h 493291"/>
                <a:gd name="connsiteX122" fmla="*/ 10684 w 457632"/>
                <a:gd name="connsiteY122" fmla="*/ 197673 h 493291"/>
                <a:gd name="connsiteX123" fmla="*/ 23149 w 457632"/>
                <a:gd name="connsiteY123" fmla="*/ 158494 h 493291"/>
                <a:gd name="connsiteX124" fmla="*/ 24929 w 457632"/>
                <a:gd name="connsiteY124" fmla="*/ 153152 h 493291"/>
                <a:gd name="connsiteX125" fmla="*/ 26710 w 457632"/>
                <a:gd name="connsiteY125" fmla="*/ 149590 h 493291"/>
                <a:gd name="connsiteX126" fmla="*/ 44517 w 457632"/>
                <a:gd name="connsiteY126" fmla="*/ 113974 h 493291"/>
                <a:gd name="connsiteX127" fmla="*/ 44517 w 457632"/>
                <a:gd name="connsiteY127" fmla="*/ 112193 h 493291"/>
                <a:gd name="connsiteX128" fmla="*/ 48078 w 457632"/>
                <a:gd name="connsiteY128" fmla="*/ 108631 h 493291"/>
                <a:gd name="connsiteX129" fmla="*/ 49859 w 457632"/>
                <a:gd name="connsiteY129" fmla="*/ 105069 h 493291"/>
                <a:gd name="connsiteX130" fmla="*/ 73008 w 457632"/>
                <a:gd name="connsiteY130" fmla="*/ 74795 h 493291"/>
                <a:gd name="connsiteX131" fmla="*/ 74788 w 457632"/>
                <a:gd name="connsiteY131" fmla="*/ 73014 h 493291"/>
                <a:gd name="connsiteX132" fmla="*/ 78350 w 457632"/>
                <a:gd name="connsiteY132" fmla="*/ 69453 h 493291"/>
                <a:gd name="connsiteX133" fmla="*/ 80130 w 457632"/>
                <a:gd name="connsiteY133" fmla="*/ 67672 h 493291"/>
                <a:gd name="connsiteX134" fmla="*/ 101498 w 457632"/>
                <a:gd name="connsiteY134" fmla="*/ 46302 h 493291"/>
                <a:gd name="connsiteX135" fmla="*/ 103279 w 457632"/>
                <a:gd name="connsiteY135" fmla="*/ 44521 h 493291"/>
                <a:gd name="connsiteX136" fmla="*/ 108621 w 457632"/>
                <a:gd name="connsiteY136" fmla="*/ 40959 h 493291"/>
                <a:gd name="connsiteX137" fmla="*/ 110402 w 457632"/>
                <a:gd name="connsiteY137" fmla="*/ 40959 h 493291"/>
                <a:gd name="connsiteX138" fmla="*/ 133550 w 457632"/>
                <a:gd name="connsiteY138" fmla="*/ 26713 h 493291"/>
                <a:gd name="connsiteX139" fmla="*/ 135331 w 457632"/>
                <a:gd name="connsiteY139" fmla="*/ 24932 h 493291"/>
                <a:gd name="connsiteX140" fmla="*/ 140673 w 457632"/>
                <a:gd name="connsiteY140" fmla="*/ 23151 h 493291"/>
                <a:gd name="connsiteX141" fmla="*/ 142454 w 457632"/>
                <a:gd name="connsiteY141" fmla="*/ 21370 h 493291"/>
                <a:gd name="connsiteX142" fmla="*/ 167383 w 457632"/>
                <a:gd name="connsiteY142" fmla="*/ 12466 h 493291"/>
                <a:gd name="connsiteX143" fmla="*/ 170945 w 457632"/>
                <a:gd name="connsiteY143" fmla="*/ 10685 h 493291"/>
                <a:gd name="connsiteX144" fmla="*/ 172725 w 457632"/>
                <a:gd name="connsiteY144" fmla="*/ 10685 h 493291"/>
                <a:gd name="connsiteX145" fmla="*/ 201216 w 457632"/>
                <a:gd name="connsiteY145" fmla="*/ 1781 h 493291"/>
                <a:gd name="connsiteX146" fmla="*/ 204777 w 457632"/>
                <a:gd name="connsiteY146" fmla="*/ 1781 h 493291"/>
                <a:gd name="connsiteX147" fmla="*/ 217242 w 457632"/>
                <a:gd name="connsiteY147" fmla="*/ 0 h 49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457632" h="493291">
                  <a:moveTo>
                    <a:pt x="281346" y="185207"/>
                  </a:moveTo>
                  <a:lnTo>
                    <a:pt x="261759" y="188769"/>
                  </a:lnTo>
                  <a:lnTo>
                    <a:pt x="240391" y="197673"/>
                  </a:lnTo>
                  <a:lnTo>
                    <a:pt x="217242" y="210139"/>
                  </a:lnTo>
                  <a:lnTo>
                    <a:pt x="197655" y="224385"/>
                  </a:lnTo>
                  <a:lnTo>
                    <a:pt x="195874" y="226166"/>
                  </a:lnTo>
                  <a:cubicBezTo>
                    <a:pt x="186971" y="231509"/>
                    <a:pt x="176287" y="235070"/>
                    <a:pt x="165603" y="235070"/>
                  </a:cubicBezTo>
                  <a:cubicBezTo>
                    <a:pt x="147796" y="235070"/>
                    <a:pt x="133550" y="227947"/>
                    <a:pt x="122866" y="215481"/>
                  </a:cubicBezTo>
                  <a:lnTo>
                    <a:pt x="121086" y="213700"/>
                  </a:lnTo>
                  <a:lnTo>
                    <a:pt x="117524" y="227947"/>
                  </a:lnTo>
                  <a:lnTo>
                    <a:pt x="112182" y="258221"/>
                  </a:lnTo>
                  <a:lnTo>
                    <a:pt x="112182" y="288495"/>
                  </a:lnTo>
                  <a:lnTo>
                    <a:pt x="119305" y="313427"/>
                  </a:lnTo>
                  <a:lnTo>
                    <a:pt x="129989" y="334797"/>
                  </a:lnTo>
                  <a:lnTo>
                    <a:pt x="149576" y="352606"/>
                  </a:lnTo>
                  <a:lnTo>
                    <a:pt x="170945" y="366852"/>
                  </a:lnTo>
                  <a:lnTo>
                    <a:pt x="195874" y="377537"/>
                  </a:lnTo>
                  <a:lnTo>
                    <a:pt x="220803" y="382880"/>
                  </a:lnTo>
                  <a:lnTo>
                    <a:pt x="245733" y="382880"/>
                  </a:lnTo>
                  <a:lnTo>
                    <a:pt x="268881" y="377537"/>
                  </a:lnTo>
                  <a:lnTo>
                    <a:pt x="290250" y="370414"/>
                  </a:lnTo>
                  <a:lnTo>
                    <a:pt x="308056" y="356167"/>
                  </a:lnTo>
                  <a:lnTo>
                    <a:pt x="325863" y="336578"/>
                  </a:lnTo>
                  <a:lnTo>
                    <a:pt x="336547" y="316989"/>
                  </a:lnTo>
                  <a:lnTo>
                    <a:pt x="343670" y="293838"/>
                  </a:lnTo>
                  <a:lnTo>
                    <a:pt x="347231" y="268906"/>
                  </a:lnTo>
                  <a:lnTo>
                    <a:pt x="345450" y="245755"/>
                  </a:lnTo>
                  <a:lnTo>
                    <a:pt x="338328" y="226166"/>
                  </a:lnTo>
                  <a:lnTo>
                    <a:pt x="329424" y="208358"/>
                  </a:lnTo>
                  <a:lnTo>
                    <a:pt x="315179" y="195892"/>
                  </a:lnTo>
                  <a:lnTo>
                    <a:pt x="297372" y="186988"/>
                  </a:lnTo>
                  <a:lnTo>
                    <a:pt x="281346" y="185207"/>
                  </a:lnTo>
                  <a:close/>
                  <a:moveTo>
                    <a:pt x="217242" y="0"/>
                  </a:moveTo>
                  <a:cubicBezTo>
                    <a:pt x="247513" y="0"/>
                    <a:pt x="272443" y="24932"/>
                    <a:pt x="272443" y="55206"/>
                  </a:cubicBezTo>
                  <a:cubicBezTo>
                    <a:pt x="272443" y="60548"/>
                    <a:pt x="270662" y="67672"/>
                    <a:pt x="270662" y="73014"/>
                  </a:cubicBezTo>
                  <a:lnTo>
                    <a:pt x="268881" y="74795"/>
                  </a:lnTo>
                  <a:lnTo>
                    <a:pt x="272443" y="74795"/>
                  </a:lnTo>
                  <a:lnTo>
                    <a:pt x="274224" y="73014"/>
                  </a:lnTo>
                  <a:cubicBezTo>
                    <a:pt x="276004" y="73014"/>
                    <a:pt x="277785" y="73014"/>
                    <a:pt x="279566" y="73014"/>
                  </a:cubicBezTo>
                  <a:cubicBezTo>
                    <a:pt x="281346" y="73014"/>
                    <a:pt x="284908" y="73014"/>
                    <a:pt x="286688" y="73014"/>
                  </a:cubicBezTo>
                  <a:lnTo>
                    <a:pt x="288469" y="74795"/>
                  </a:lnTo>
                  <a:lnTo>
                    <a:pt x="322302" y="78357"/>
                  </a:lnTo>
                  <a:lnTo>
                    <a:pt x="325863" y="80138"/>
                  </a:lnTo>
                  <a:cubicBezTo>
                    <a:pt x="329424" y="80138"/>
                    <a:pt x="332986" y="81918"/>
                    <a:pt x="336547" y="81918"/>
                  </a:cubicBezTo>
                  <a:lnTo>
                    <a:pt x="338328" y="83699"/>
                  </a:lnTo>
                  <a:lnTo>
                    <a:pt x="372160" y="99727"/>
                  </a:lnTo>
                  <a:lnTo>
                    <a:pt x="373941" y="101508"/>
                  </a:lnTo>
                  <a:cubicBezTo>
                    <a:pt x="377502" y="103289"/>
                    <a:pt x="379283" y="105069"/>
                    <a:pt x="382845" y="106850"/>
                  </a:cubicBezTo>
                  <a:lnTo>
                    <a:pt x="384625" y="108631"/>
                  </a:lnTo>
                  <a:lnTo>
                    <a:pt x="409555" y="133563"/>
                  </a:lnTo>
                  <a:lnTo>
                    <a:pt x="411335" y="133563"/>
                  </a:lnTo>
                  <a:cubicBezTo>
                    <a:pt x="414897" y="137124"/>
                    <a:pt x="416677" y="138905"/>
                    <a:pt x="418458" y="142467"/>
                  </a:cubicBezTo>
                  <a:lnTo>
                    <a:pt x="420239" y="144248"/>
                  </a:lnTo>
                  <a:lnTo>
                    <a:pt x="438045" y="174522"/>
                  </a:lnTo>
                  <a:lnTo>
                    <a:pt x="438045" y="176303"/>
                  </a:lnTo>
                  <a:cubicBezTo>
                    <a:pt x="439826" y="179864"/>
                    <a:pt x="441607" y="183426"/>
                    <a:pt x="443387" y="185207"/>
                  </a:cubicBezTo>
                  <a:lnTo>
                    <a:pt x="443387" y="186988"/>
                  </a:lnTo>
                  <a:lnTo>
                    <a:pt x="452291" y="219043"/>
                  </a:lnTo>
                  <a:cubicBezTo>
                    <a:pt x="454071" y="222605"/>
                    <a:pt x="454071" y="226166"/>
                    <a:pt x="455852" y="229728"/>
                  </a:cubicBezTo>
                  <a:lnTo>
                    <a:pt x="455852" y="231509"/>
                  </a:lnTo>
                  <a:lnTo>
                    <a:pt x="457633" y="265345"/>
                  </a:lnTo>
                  <a:lnTo>
                    <a:pt x="457633" y="270687"/>
                  </a:lnTo>
                  <a:cubicBezTo>
                    <a:pt x="457633" y="272468"/>
                    <a:pt x="457633" y="274249"/>
                    <a:pt x="457633" y="276030"/>
                  </a:cubicBezTo>
                  <a:lnTo>
                    <a:pt x="454071" y="311646"/>
                  </a:lnTo>
                  <a:lnTo>
                    <a:pt x="454071" y="316989"/>
                  </a:lnTo>
                  <a:cubicBezTo>
                    <a:pt x="452291" y="318770"/>
                    <a:pt x="452291" y="320551"/>
                    <a:pt x="452291" y="322331"/>
                  </a:cubicBezTo>
                  <a:lnTo>
                    <a:pt x="441607" y="356167"/>
                  </a:lnTo>
                  <a:cubicBezTo>
                    <a:pt x="439826" y="359729"/>
                    <a:pt x="438045" y="363291"/>
                    <a:pt x="436265" y="365071"/>
                  </a:cubicBezTo>
                  <a:lnTo>
                    <a:pt x="436265" y="366852"/>
                  </a:lnTo>
                  <a:lnTo>
                    <a:pt x="420239" y="395346"/>
                  </a:lnTo>
                  <a:lnTo>
                    <a:pt x="420239" y="397126"/>
                  </a:lnTo>
                  <a:lnTo>
                    <a:pt x="416677" y="400688"/>
                  </a:lnTo>
                  <a:cubicBezTo>
                    <a:pt x="416677" y="402469"/>
                    <a:pt x="414897" y="402469"/>
                    <a:pt x="414897" y="404250"/>
                  </a:cubicBezTo>
                  <a:lnTo>
                    <a:pt x="413116" y="406031"/>
                  </a:lnTo>
                  <a:lnTo>
                    <a:pt x="388187" y="434524"/>
                  </a:lnTo>
                  <a:lnTo>
                    <a:pt x="386406" y="434524"/>
                  </a:lnTo>
                  <a:lnTo>
                    <a:pt x="384625" y="436305"/>
                  </a:lnTo>
                  <a:cubicBezTo>
                    <a:pt x="384625" y="438086"/>
                    <a:pt x="382845" y="439867"/>
                    <a:pt x="381064" y="439867"/>
                  </a:cubicBezTo>
                  <a:lnTo>
                    <a:pt x="377502" y="443428"/>
                  </a:lnTo>
                  <a:lnTo>
                    <a:pt x="349012" y="463017"/>
                  </a:lnTo>
                  <a:lnTo>
                    <a:pt x="347231" y="464798"/>
                  </a:lnTo>
                  <a:cubicBezTo>
                    <a:pt x="345450" y="466579"/>
                    <a:pt x="341889" y="468360"/>
                    <a:pt x="338328" y="470141"/>
                  </a:cubicBezTo>
                  <a:lnTo>
                    <a:pt x="306276" y="482607"/>
                  </a:lnTo>
                  <a:lnTo>
                    <a:pt x="300934" y="484387"/>
                  </a:lnTo>
                  <a:cubicBezTo>
                    <a:pt x="299153" y="486168"/>
                    <a:pt x="297372" y="486168"/>
                    <a:pt x="295592" y="486168"/>
                  </a:cubicBezTo>
                  <a:lnTo>
                    <a:pt x="293811" y="486168"/>
                  </a:lnTo>
                  <a:lnTo>
                    <a:pt x="259978" y="493292"/>
                  </a:lnTo>
                  <a:lnTo>
                    <a:pt x="256417" y="493292"/>
                  </a:lnTo>
                  <a:cubicBezTo>
                    <a:pt x="254636" y="493292"/>
                    <a:pt x="251075" y="493292"/>
                    <a:pt x="249294" y="493292"/>
                  </a:cubicBezTo>
                  <a:lnTo>
                    <a:pt x="213681" y="493292"/>
                  </a:lnTo>
                  <a:lnTo>
                    <a:pt x="210119" y="493292"/>
                  </a:lnTo>
                  <a:cubicBezTo>
                    <a:pt x="206558" y="493292"/>
                    <a:pt x="204777" y="493292"/>
                    <a:pt x="202997" y="491511"/>
                  </a:cubicBezTo>
                  <a:lnTo>
                    <a:pt x="169164" y="484387"/>
                  </a:lnTo>
                  <a:cubicBezTo>
                    <a:pt x="167383" y="484387"/>
                    <a:pt x="165603" y="484387"/>
                    <a:pt x="163822" y="482607"/>
                  </a:cubicBezTo>
                  <a:lnTo>
                    <a:pt x="158480" y="482607"/>
                  </a:lnTo>
                  <a:lnTo>
                    <a:pt x="158480" y="480826"/>
                  </a:lnTo>
                  <a:lnTo>
                    <a:pt x="124647" y="468360"/>
                  </a:lnTo>
                  <a:cubicBezTo>
                    <a:pt x="122866" y="466579"/>
                    <a:pt x="121086" y="466579"/>
                    <a:pt x="119305" y="464798"/>
                  </a:cubicBezTo>
                  <a:lnTo>
                    <a:pt x="115744" y="463017"/>
                  </a:lnTo>
                  <a:lnTo>
                    <a:pt x="115744" y="464798"/>
                  </a:lnTo>
                  <a:lnTo>
                    <a:pt x="85472" y="443428"/>
                  </a:lnTo>
                  <a:lnTo>
                    <a:pt x="83692" y="443428"/>
                  </a:lnTo>
                  <a:cubicBezTo>
                    <a:pt x="80130" y="441647"/>
                    <a:pt x="76569" y="438086"/>
                    <a:pt x="74788" y="436305"/>
                  </a:cubicBezTo>
                  <a:lnTo>
                    <a:pt x="46297" y="407811"/>
                  </a:lnTo>
                  <a:lnTo>
                    <a:pt x="42736" y="404250"/>
                  </a:lnTo>
                  <a:cubicBezTo>
                    <a:pt x="40955" y="400688"/>
                    <a:pt x="39175" y="397126"/>
                    <a:pt x="37394" y="395346"/>
                  </a:cubicBezTo>
                  <a:lnTo>
                    <a:pt x="37394" y="393565"/>
                  </a:lnTo>
                  <a:lnTo>
                    <a:pt x="17807" y="359729"/>
                  </a:lnTo>
                  <a:cubicBezTo>
                    <a:pt x="16026" y="356167"/>
                    <a:pt x="14245" y="354386"/>
                    <a:pt x="14245" y="350825"/>
                  </a:cubicBezTo>
                  <a:lnTo>
                    <a:pt x="12465" y="347263"/>
                  </a:lnTo>
                  <a:lnTo>
                    <a:pt x="3561" y="308085"/>
                  </a:lnTo>
                  <a:lnTo>
                    <a:pt x="3561" y="306304"/>
                  </a:lnTo>
                  <a:cubicBezTo>
                    <a:pt x="3561" y="304523"/>
                    <a:pt x="1781" y="302742"/>
                    <a:pt x="1781" y="300961"/>
                  </a:cubicBezTo>
                  <a:lnTo>
                    <a:pt x="1781" y="297400"/>
                  </a:lnTo>
                  <a:lnTo>
                    <a:pt x="0" y="256440"/>
                  </a:lnTo>
                  <a:lnTo>
                    <a:pt x="1781" y="256440"/>
                  </a:lnTo>
                  <a:lnTo>
                    <a:pt x="0" y="254660"/>
                  </a:lnTo>
                  <a:cubicBezTo>
                    <a:pt x="0" y="252879"/>
                    <a:pt x="1781" y="251098"/>
                    <a:pt x="1781" y="249317"/>
                  </a:cubicBezTo>
                  <a:lnTo>
                    <a:pt x="1781" y="245755"/>
                  </a:lnTo>
                  <a:lnTo>
                    <a:pt x="7123" y="206577"/>
                  </a:lnTo>
                  <a:lnTo>
                    <a:pt x="8903" y="203015"/>
                  </a:lnTo>
                  <a:cubicBezTo>
                    <a:pt x="8903" y="201234"/>
                    <a:pt x="8903" y="199454"/>
                    <a:pt x="8903" y="197673"/>
                  </a:cubicBezTo>
                  <a:lnTo>
                    <a:pt x="10684" y="197673"/>
                  </a:lnTo>
                  <a:lnTo>
                    <a:pt x="23149" y="158494"/>
                  </a:lnTo>
                  <a:lnTo>
                    <a:pt x="24929" y="153152"/>
                  </a:lnTo>
                  <a:lnTo>
                    <a:pt x="26710" y="149590"/>
                  </a:lnTo>
                  <a:lnTo>
                    <a:pt x="44517" y="113974"/>
                  </a:lnTo>
                  <a:lnTo>
                    <a:pt x="44517" y="112193"/>
                  </a:lnTo>
                  <a:cubicBezTo>
                    <a:pt x="46297" y="110412"/>
                    <a:pt x="46297" y="108631"/>
                    <a:pt x="48078" y="108631"/>
                  </a:cubicBezTo>
                  <a:lnTo>
                    <a:pt x="49859" y="105069"/>
                  </a:lnTo>
                  <a:lnTo>
                    <a:pt x="73008" y="74795"/>
                  </a:lnTo>
                  <a:lnTo>
                    <a:pt x="74788" y="73014"/>
                  </a:lnTo>
                  <a:cubicBezTo>
                    <a:pt x="74788" y="71233"/>
                    <a:pt x="76569" y="69453"/>
                    <a:pt x="78350" y="69453"/>
                  </a:cubicBezTo>
                  <a:lnTo>
                    <a:pt x="80130" y="67672"/>
                  </a:lnTo>
                  <a:lnTo>
                    <a:pt x="101498" y="46302"/>
                  </a:lnTo>
                  <a:lnTo>
                    <a:pt x="103279" y="44521"/>
                  </a:lnTo>
                  <a:cubicBezTo>
                    <a:pt x="105060" y="44521"/>
                    <a:pt x="106840" y="42740"/>
                    <a:pt x="108621" y="40959"/>
                  </a:cubicBezTo>
                  <a:lnTo>
                    <a:pt x="110402" y="40959"/>
                  </a:lnTo>
                  <a:lnTo>
                    <a:pt x="133550" y="26713"/>
                  </a:lnTo>
                  <a:lnTo>
                    <a:pt x="135331" y="24932"/>
                  </a:lnTo>
                  <a:cubicBezTo>
                    <a:pt x="137112" y="23151"/>
                    <a:pt x="138892" y="23151"/>
                    <a:pt x="140673" y="23151"/>
                  </a:cubicBezTo>
                  <a:lnTo>
                    <a:pt x="142454" y="21370"/>
                  </a:lnTo>
                  <a:lnTo>
                    <a:pt x="167383" y="12466"/>
                  </a:lnTo>
                  <a:lnTo>
                    <a:pt x="170945" y="10685"/>
                  </a:lnTo>
                  <a:lnTo>
                    <a:pt x="172725" y="10685"/>
                  </a:lnTo>
                  <a:lnTo>
                    <a:pt x="201216" y="1781"/>
                  </a:lnTo>
                  <a:lnTo>
                    <a:pt x="204777" y="1781"/>
                  </a:lnTo>
                  <a:cubicBezTo>
                    <a:pt x="208339" y="0"/>
                    <a:pt x="213681" y="0"/>
                    <a:pt x="217242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B03362B-0F39-4BE4-8F94-192B3F87DFA4}"/>
                </a:ext>
              </a:extLst>
            </p:cNvPr>
            <p:cNvSpPr/>
            <p:nvPr/>
          </p:nvSpPr>
          <p:spPr>
            <a:xfrm>
              <a:off x="6405837" y="3255636"/>
              <a:ext cx="110402" cy="110412"/>
            </a:xfrm>
            <a:custGeom>
              <a:avLst/>
              <a:gdLst>
                <a:gd name="connsiteX0" fmla="*/ 55201 w 110401"/>
                <a:gd name="connsiteY0" fmla="*/ 0 h 110411"/>
                <a:gd name="connsiteX1" fmla="*/ 60543 w 110401"/>
                <a:gd name="connsiteY1" fmla="*/ 0 h 110411"/>
                <a:gd name="connsiteX2" fmla="*/ 73008 w 110401"/>
                <a:gd name="connsiteY2" fmla="*/ 1781 h 110411"/>
                <a:gd name="connsiteX3" fmla="*/ 76569 w 110401"/>
                <a:gd name="connsiteY3" fmla="*/ 3562 h 110411"/>
                <a:gd name="connsiteX4" fmla="*/ 87253 w 110401"/>
                <a:gd name="connsiteY4" fmla="*/ 8904 h 110411"/>
                <a:gd name="connsiteX5" fmla="*/ 90814 w 110401"/>
                <a:gd name="connsiteY5" fmla="*/ 12466 h 110411"/>
                <a:gd name="connsiteX6" fmla="*/ 97937 w 110401"/>
                <a:gd name="connsiteY6" fmla="*/ 19589 h 110411"/>
                <a:gd name="connsiteX7" fmla="*/ 101498 w 110401"/>
                <a:gd name="connsiteY7" fmla="*/ 24932 h 110411"/>
                <a:gd name="connsiteX8" fmla="*/ 106840 w 110401"/>
                <a:gd name="connsiteY8" fmla="*/ 33836 h 110411"/>
                <a:gd name="connsiteX9" fmla="*/ 108621 w 110401"/>
                <a:gd name="connsiteY9" fmla="*/ 39178 h 110411"/>
                <a:gd name="connsiteX10" fmla="*/ 110402 w 110401"/>
                <a:gd name="connsiteY10" fmla="*/ 55206 h 110411"/>
                <a:gd name="connsiteX11" fmla="*/ 110402 w 110401"/>
                <a:gd name="connsiteY11" fmla="*/ 60548 h 110411"/>
                <a:gd name="connsiteX12" fmla="*/ 110402 w 110401"/>
                <a:gd name="connsiteY12" fmla="*/ 65891 h 110411"/>
                <a:gd name="connsiteX13" fmla="*/ 108621 w 110401"/>
                <a:gd name="connsiteY13" fmla="*/ 71233 h 110411"/>
                <a:gd name="connsiteX14" fmla="*/ 106840 w 110401"/>
                <a:gd name="connsiteY14" fmla="*/ 76576 h 110411"/>
                <a:gd name="connsiteX15" fmla="*/ 105060 w 110401"/>
                <a:gd name="connsiteY15" fmla="*/ 81918 h 110411"/>
                <a:gd name="connsiteX16" fmla="*/ 101498 w 110401"/>
                <a:gd name="connsiteY16" fmla="*/ 87261 h 110411"/>
                <a:gd name="connsiteX17" fmla="*/ 97937 w 110401"/>
                <a:gd name="connsiteY17" fmla="*/ 90823 h 110411"/>
                <a:gd name="connsiteX18" fmla="*/ 94376 w 110401"/>
                <a:gd name="connsiteY18" fmla="*/ 94384 h 110411"/>
                <a:gd name="connsiteX19" fmla="*/ 90814 w 110401"/>
                <a:gd name="connsiteY19" fmla="*/ 97946 h 110411"/>
                <a:gd name="connsiteX20" fmla="*/ 87253 w 110401"/>
                <a:gd name="connsiteY20" fmla="*/ 101508 h 110411"/>
                <a:gd name="connsiteX21" fmla="*/ 81911 w 110401"/>
                <a:gd name="connsiteY21" fmla="*/ 105069 h 110411"/>
                <a:gd name="connsiteX22" fmla="*/ 76569 w 110401"/>
                <a:gd name="connsiteY22" fmla="*/ 106850 h 110411"/>
                <a:gd name="connsiteX23" fmla="*/ 73008 w 110401"/>
                <a:gd name="connsiteY23" fmla="*/ 108631 h 110411"/>
                <a:gd name="connsiteX24" fmla="*/ 67666 w 110401"/>
                <a:gd name="connsiteY24" fmla="*/ 110412 h 110411"/>
                <a:gd name="connsiteX25" fmla="*/ 55201 w 110401"/>
                <a:gd name="connsiteY25" fmla="*/ 110412 h 110411"/>
                <a:gd name="connsiteX26" fmla="*/ 49859 w 110401"/>
                <a:gd name="connsiteY26" fmla="*/ 110412 h 110411"/>
                <a:gd name="connsiteX27" fmla="*/ 44517 w 110401"/>
                <a:gd name="connsiteY27" fmla="*/ 110412 h 110411"/>
                <a:gd name="connsiteX28" fmla="*/ 39175 w 110401"/>
                <a:gd name="connsiteY28" fmla="*/ 108631 h 110411"/>
                <a:gd name="connsiteX29" fmla="*/ 33833 w 110401"/>
                <a:gd name="connsiteY29" fmla="*/ 106850 h 110411"/>
                <a:gd name="connsiteX30" fmla="*/ 28491 w 110401"/>
                <a:gd name="connsiteY30" fmla="*/ 105069 h 110411"/>
                <a:gd name="connsiteX31" fmla="*/ 24929 w 110401"/>
                <a:gd name="connsiteY31" fmla="*/ 101508 h 110411"/>
                <a:gd name="connsiteX32" fmla="*/ 19587 w 110401"/>
                <a:gd name="connsiteY32" fmla="*/ 97946 h 110411"/>
                <a:gd name="connsiteX33" fmla="*/ 16026 w 110401"/>
                <a:gd name="connsiteY33" fmla="*/ 94384 h 110411"/>
                <a:gd name="connsiteX34" fmla="*/ 12465 w 110401"/>
                <a:gd name="connsiteY34" fmla="*/ 90823 h 110411"/>
                <a:gd name="connsiteX35" fmla="*/ 8903 w 110401"/>
                <a:gd name="connsiteY35" fmla="*/ 87261 h 110411"/>
                <a:gd name="connsiteX36" fmla="*/ 7123 w 110401"/>
                <a:gd name="connsiteY36" fmla="*/ 81918 h 110411"/>
                <a:gd name="connsiteX37" fmla="*/ 3561 w 110401"/>
                <a:gd name="connsiteY37" fmla="*/ 76576 h 110411"/>
                <a:gd name="connsiteX38" fmla="*/ 1781 w 110401"/>
                <a:gd name="connsiteY38" fmla="*/ 71233 h 110411"/>
                <a:gd name="connsiteX39" fmla="*/ 1781 w 110401"/>
                <a:gd name="connsiteY39" fmla="*/ 65891 h 110411"/>
                <a:gd name="connsiteX40" fmla="*/ 0 w 110401"/>
                <a:gd name="connsiteY40" fmla="*/ 60548 h 110411"/>
                <a:gd name="connsiteX41" fmla="*/ 0 w 110401"/>
                <a:gd name="connsiteY41" fmla="*/ 55206 h 110411"/>
                <a:gd name="connsiteX42" fmla="*/ 55201 w 110401"/>
                <a:gd name="connsiteY42" fmla="*/ 0 h 110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0401" h="110411">
                  <a:moveTo>
                    <a:pt x="55201" y="0"/>
                  </a:moveTo>
                  <a:cubicBezTo>
                    <a:pt x="56982" y="0"/>
                    <a:pt x="58762" y="0"/>
                    <a:pt x="60543" y="0"/>
                  </a:cubicBezTo>
                  <a:cubicBezTo>
                    <a:pt x="65885" y="0"/>
                    <a:pt x="69446" y="1781"/>
                    <a:pt x="73008" y="1781"/>
                  </a:cubicBezTo>
                  <a:cubicBezTo>
                    <a:pt x="73008" y="3562"/>
                    <a:pt x="74788" y="3562"/>
                    <a:pt x="76569" y="3562"/>
                  </a:cubicBezTo>
                  <a:cubicBezTo>
                    <a:pt x="80130" y="5343"/>
                    <a:pt x="83692" y="7123"/>
                    <a:pt x="87253" y="8904"/>
                  </a:cubicBezTo>
                  <a:cubicBezTo>
                    <a:pt x="89034" y="10685"/>
                    <a:pt x="89034" y="10685"/>
                    <a:pt x="90814" y="12466"/>
                  </a:cubicBezTo>
                  <a:cubicBezTo>
                    <a:pt x="94376" y="14247"/>
                    <a:pt x="96156" y="17808"/>
                    <a:pt x="97937" y="19589"/>
                  </a:cubicBezTo>
                  <a:cubicBezTo>
                    <a:pt x="99718" y="21370"/>
                    <a:pt x="101498" y="23151"/>
                    <a:pt x="101498" y="24932"/>
                  </a:cubicBezTo>
                  <a:cubicBezTo>
                    <a:pt x="103279" y="26713"/>
                    <a:pt x="105060" y="30274"/>
                    <a:pt x="106840" y="33836"/>
                  </a:cubicBezTo>
                  <a:cubicBezTo>
                    <a:pt x="106840" y="35617"/>
                    <a:pt x="108621" y="37398"/>
                    <a:pt x="108621" y="39178"/>
                  </a:cubicBezTo>
                  <a:cubicBezTo>
                    <a:pt x="110402" y="44521"/>
                    <a:pt x="110402" y="49863"/>
                    <a:pt x="110402" y="55206"/>
                  </a:cubicBezTo>
                  <a:cubicBezTo>
                    <a:pt x="110402" y="56987"/>
                    <a:pt x="110402" y="58768"/>
                    <a:pt x="110402" y="60548"/>
                  </a:cubicBezTo>
                  <a:cubicBezTo>
                    <a:pt x="110402" y="62329"/>
                    <a:pt x="110402" y="64110"/>
                    <a:pt x="110402" y="65891"/>
                  </a:cubicBezTo>
                  <a:cubicBezTo>
                    <a:pt x="110402" y="67672"/>
                    <a:pt x="108621" y="69453"/>
                    <a:pt x="108621" y="71233"/>
                  </a:cubicBezTo>
                  <a:cubicBezTo>
                    <a:pt x="108621" y="73014"/>
                    <a:pt x="106840" y="74795"/>
                    <a:pt x="106840" y="76576"/>
                  </a:cubicBezTo>
                  <a:cubicBezTo>
                    <a:pt x="106840" y="78357"/>
                    <a:pt x="105060" y="80138"/>
                    <a:pt x="105060" y="81918"/>
                  </a:cubicBezTo>
                  <a:cubicBezTo>
                    <a:pt x="103279" y="83699"/>
                    <a:pt x="103279" y="85480"/>
                    <a:pt x="101498" y="87261"/>
                  </a:cubicBezTo>
                  <a:cubicBezTo>
                    <a:pt x="101498" y="87261"/>
                    <a:pt x="99718" y="89042"/>
                    <a:pt x="97937" y="90823"/>
                  </a:cubicBezTo>
                  <a:cubicBezTo>
                    <a:pt x="97937" y="92603"/>
                    <a:pt x="96156" y="92603"/>
                    <a:pt x="94376" y="94384"/>
                  </a:cubicBezTo>
                  <a:cubicBezTo>
                    <a:pt x="94376" y="96165"/>
                    <a:pt x="92595" y="97946"/>
                    <a:pt x="90814" y="97946"/>
                  </a:cubicBezTo>
                  <a:cubicBezTo>
                    <a:pt x="89034" y="99727"/>
                    <a:pt x="89034" y="99727"/>
                    <a:pt x="87253" y="101508"/>
                  </a:cubicBezTo>
                  <a:cubicBezTo>
                    <a:pt x="85472" y="103289"/>
                    <a:pt x="83692" y="103289"/>
                    <a:pt x="81911" y="105069"/>
                  </a:cubicBezTo>
                  <a:cubicBezTo>
                    <a:pt x="80130" y="105069"/>
                    <a:pt x="78350" y="105069"/>
                    <a:pt x="76569" y="106850"/>
                  </a:cubicBezTo>
                  <a:cubicBezTo>
                    <a:pt x="74788" y="106850"/>
                    <a:pt x="73008" y="108631"/>
                    <a:pt x="73008" y="108631"/>
                  </a:cubicBezTo>
                  <a:cubicBezTo>
                    <a:pt x="71227" y="108631"/>
                    <a:pt x="69446" y="108631"/>
                    <a:pt x="67666" y="110412"/>
                  </a:cubicBezTo>
                  <a:cubicBezTo>
                    <a:pt x="62324" y="110412"/>
                    <a:pt x="58762" y="110412"/>
                    <a:pt x="55201" y="110412"/>
                  </a:cubicBezTo>
                  <a:cubicBezTo>
                    <a:pt x="53420" y="110412"/>
                    <a:pt x="51639" y="110412"/>
                    <a:pt x="49859" y="110412"/>
                  </a:cubicBezTo>
                  <a:cubicBezTo>
                    <a:pt x="48078" y="110412"/>
                    <a:pt x="46297" y="110412"/>
                    <a:pt x="44517" y="110412"/>
                  </a:cubicBezTo>
                  <a:cubicBezTo>
                    <a:pt x="42736" y="108631"/>
                    <a:pt x="40955" y="108631"/>
                    <a:pt x="39175" y="108631"/>
                  </a:cubicBezTo>
                  <a:cubicBezTo>
                    <a:pt x="37394" y="108631"/>
                    <a:pt x="35613" y="106850"/>
                    <a:pt x="33833" y="106850"/>
                  </a:cubicBezTo>
                  <a:cubicBezTo>
                    <a:pt x="32052" y="105069"/>
                    <a:pt x="30271" y="105069"/>
                    <a:pt x="28491" y="105069"/>
                  </a:cubicBezTo>
                  <a:cubicBezTo>
                    <a:pt x="26710" y="103289"/>
                    <a:pt x="26710" y="103289"/>
                    <a:pt x="24929" y="101508"/>
                  </a:cubicBezTo>
                  <a:cubicBezTo>
                    <a:pt x="23149" y="99727"/>
                    <a:pt x="21368" y="99727"/>
                    <a:pt x="19587" y="97946"/>
                  </a:cubicBezTo>
                  <a:cubicBezTo>
                    <a:pt x="19587" y="97946"/>
                    <a:pt x="17807" y="96165"/>
                    <a:pt x="16026" y="94384"/>
                  </a:cubicBezTo>
                  <a:cubicBezTo>
                    <a:pt x="14245" y="92603"/>
                    <a:pt x="14245" y="92603"/>
                    <a:pt x="12465" y="90823"/>
                  </a:cubicBezTo>
                  <a:cubicBezTo>
                    <a:pt x="12465" y="89042"/>
                    <a:pt x="10684" y="87261"/>
                    <a:pt x="8903" y="87261"/>
                  </a:cubicBezTo>
                  <a:cubicBezTo>
                    <a:pt x="8903" y="85480"/>
                    <a:pt x="7123" y="83699"/>
                    <a:pt x="7123" y="81918"/>
                  </a:cubicBezTo>
                  <a:cubicBezTo>
                    <a:pt x="5342" y="80138"/>
                    <a:pt x="5342" y="78357"/>
                    <a:pt x="3561" y="76576"/>
                  </a:cubicBezTo>
                  <a:cubicBezTo>
                    <a:pt x="3561" y="74795"/>
                    <a:pt x="3561" y="73014"/>
                    <a:pt x="1781" y="71233"/>
                  </a:cubicBezTo>
                  <a:cubicBezTo>
                    <a:pt x="1781" y="69453"/>
                    <a:pt x="1781" y="67672"/>
                    <a:pt x="1781" y="65891"/>
                  </a:cubicBezTo>
                  <a:cubicBezTo>
                    <a:pt x="0" y="64110"/>
                    <a:pt x="0" y="62329"/>
                    <a:pt x="0" y="60548"/>
                  </a:cubicBezTo>
                  <a:cubicBezTo>
                    <a:pt x="0" y="58768"/>
                    <a:pt x="0" y="56987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6EC1CDA-9E28-460A-936F-68C57CF6F054}"/>
                </a:ext>
              </a:extLst>
            </p:cNvPr>
            <p:cNvSpPr/>
            <p:nvPr/>
          </p:nvSpPr>
          <p:spPr>
            <a:xfrm>
              <a:off x="6384469" y="3700846"/>
              <a:ext cx="113963" cy="112193"/>
            </a:xfrm>
            <a:custGeom>
              <a:avLst/>
              <a:gdLst>
                <a:gd name="connsiteX0" fmla="*/ 56982 w 113963"/>
                <a:gd name="connsiteY0" fmla="*/ 0 h 112192"/>
                <a:gd name="connsiteX1" fmla="*/ 113963 w 113963"/>
                <a:gd name="connsiteY1" fmla="*/ 55206 h 112192"/>
                <a:gd name="connsiteX2" fmla="*/ 56982 w 113963"/>
                <a:gd name="connsiteY2" fmla="*/ 112193 h 112192"/>
                <a:gd name="connsiteX3" fmla="*/ 55201 w 113963"/>
                <a:gd name="connsiteY3" fmla="*/ 112193 h 112192"/>
                <a:gd name="connsiteX4" fmla="*/ 0 w 113963"/>
                <a:gd name="connsiteY4" fmla="*/ 55206 h 112192"/>
                <a:gd name="connsiteX5" fmla="*/ 49859 w 113963"/>
                <a:gd name="connsiteY5" fmla="*/ 0 h 112192"/>
                <a:gd name="connsiteX6" fmla="*/ 55201 w 113963"/>
                <a:gd name="connsiteY6" fmla="*/ 0 h 112192"/>
                <a:gd name="connsiteX7" fmla="*/ 56982 w 113963"/>
                <a:gd name="connsiteY7" fmla="*/ 0 h 1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963" h="112192">
                  <a:moveTo>
                    <a:pt x="56982" y="0"/>
                  </a:moveTo>
                  <a:cubicBezTo>
                    <a:pt x="89034" y="0"/>
                    <a:pt x="113963" y="24932"/>
                    <a:pt x="113963" y="55206"/>
                  </a:cubicBezTo>
                  <a:cubicBezTo>
                    <a:pt x="113963" y="87261"/>
                    <a:pt x="89034" y="112193"/>
                    <a:pt x="56982" y="112193"/>
                  </a:cubicBezTo>
                  <a:lnTo>
                    <a:pt x="55201" y="112193"/>
                  </a:lnTo>
                  <a:cubicBezTo>
                    <a:pt x="24929" y="112193"/>
                    <a:pt x="0" y="87261"/>
                    <a:pt x="0" y="55206"/>
                  </a:cubicBezTo>
                  <a:cubicBezTo>
                    <a:pt x="0" y="26713"/>
                    <a:pt x="21368" y="3562"/>
                    <a:pt x="49859" y="0"/>
                  </a:cubicBezTo>
                  <a:lnTo>
                    <a:pt x="55201" y="0"/>
                  </a:lnTo>
                  <a:lnTo>
                    <a:pt x="56982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60BE50B-019F-456D-96BF-FE148EBB2A34}"/>
                </a:ext>
              </a:extLst>
            </p:cNvPr>
            <p:cNvSpPr/>
            <p:nvPr/>
          </p:nvSpPr>
          <p:spPr>
            <a:xfrm>
              <a:off x="6275848" y="4128246"/>
              <a:ext cx="585841" cy="778225"/>
            </a:xfrm>
            <a:custGeom>
              <a:avLst/>
              <a:gdLst>
                <a:gd name="connsiteX0" fmla="*/ 389967 w 585841"/>
                <a:gd name="connsiteY0" fmla="*/ 0 h 778225"/>
                <a:gd name="connsiteX1" fmla="*/ 395309 w 585841"/>
                <a:gd name="connsiteY1" fmla="*/ 1781 h 778225"/>
                <a:gd name="connsiteX2" fmla="*/ 427361 w 585841"/>
                <a:gd name="connsiteY2" fmla="*/ 3562 h 778225"/>
                <a:gd name="connsiteX3" fmla="*/ 438045 w 585841"/>
                <a:gd name="connsiteY3" fmla="*/ 7123 h 778225"/>
                <a:gd name="connsiteX4" fmla="*/ 461194 w 585841"/>
                <a:gd name="connsiteY4" fmla="*/ 14247 h 778225"/>
                <a:gd name="connsiteX5" fmla="*/ 466536 w 585841"/>
                <a:gd name="connsiteY5" fmla="*/ 16028 h 778225"/>
                <a:gd name="connsiteX6" fmla="*/ 471878 w 585841"/>
                <a:gd name="connsiteY6" fmla="*/ 17808 h 778225"/>
                <a:gd name="connsiteX7" fmla="*/ 471878 w 585841"/>
                <a:gd name="connsiteY7" fmla="*/ 19589 h 778225"/>
                <a:gd name="connsiteX8" fmla="*/ 493246 w 585841"/>
                <a:gd name="connsiteY8" fmla="*/ 30274 h 778225"/>
                <a:gd name="connsiteX9" fmla="*/ 496808 w 585841"/>
                <a:gd name="connsiteY9" fmla="*/ 32055 h 778225"/>
                <a:gd name="connsiteX10" fmla="*/ 503930 w 585841"/>
                <a:gd name="connsiteY10" fmla="*/ 39178 h 778225"/>
                <a:gd name="connsiteX11" fmla="*/ 505711 w 585841"/>
                <a:gd name="connsiteY11" fmla="*/ 40959 h 778225"/>
                <a:gd name="connsiteX12" fmla="*/ 537763 w 585841"/>
                <a:gd name="connsiteY12" fmla="*/ 74795 h 778225"/>
                <a:gd name="connsiteX13" fmla="*/ 539544 w 585841"/>
                <a:gd name="connsiteY13" fmla="*/ 76576 h 778225"/>
                <a:gd name="connsiteX14" fmla="*/ 544886 w 585841"/>
                <a:gd name="connsiteY14" fmla="*/ 85480 h 778225"/>
                <a:gd name="connsiteX15" fmla="*/ 546666 w 585841"/>
                <a:gd name="connsiteY15" fmla="*/ 89042 h 778225"/>
                <a:gd name="connsiteX16" fmla="*/ 566254 w 585841"/>
                <a:gd name="connsiteY16" fmla="*/ 131782 h 778225"/>
                <a:gd name="connsiteX17" fmla="*/ 568034 w 585841"/>
                <a:gd name="connsiteY17" fmla="*/ 133563 h 778225"/>
                <a:gd name="connsiteX18" fmla="*/ 569815 w 585841"/>
                <a:gd name="connsiteY18" fmla="*/ 138905 h 778225"/>
                <a:gd name="connsiteX19" fmla="*/ 569815 w 585841"/>
                <a:gd name="connsiteY19" fmla="*/ 142467 h 778225"/>
                <a:gd name="connsiteX20" fmla="*/ 569815 w 585841"/>
                <a:gd name="connsiteY20" fmla="*/ 144248 h 778225"/>
                <a:gd name="connsiteX21" fmla="*/ 580499 w 585841"/>
                <a:gd name="connsiteY21" fmla="*/ 190549 h 778225"/>
                <a:gd name="connsiteX22" fmla="*/ 580499 w 585841"/>
                <a:gd name="connsiteY22" fmla="*/ 192330 h 778225"/>
                <a:gd name="connsiteX23" fmla="*/ 582280 w 585841"/>
                <a:gd name="connsiteY23" fmla="*/ 197673 h 778225"/>
                <a:gd name="connsiteX24" fmla="*/ 582280 w 585841"/>
                <a:gd name="connsiteY24" fmla="*/ 199454 h 778225"/>
                <a:gd name="connsiteX25" fmla="*/ 585841 w 585841"/>
                <a:gd name="connsiteY25" fmla="*/ 267125 h 778225"/>
                <a:gd name="connsiteX26" fmla="*/ 585841 w 585841"/>
                <a:gd name="connsiteY26" fmla="*/ 270687 h 778225"/>
                <a:gd name="connsiteX27" fmla="*/ 585841 w 585841"/>
                <a:gd name="connsiteY27" fmla="*/ 274249 h 778225"/>
                <a:gd name="connsiteX28" fmla="*/ 582280 w 585841"/>
                <a:gd name="connsiteY28" fmla="*/ 343701 h 778225"/>
                <a:gd name="connsiteX29" fmla="*/ 582280 w 585841"/>
                <a:gd name="connsiteY29" fmla="*/ 345482 h 778225"/>
                <a:gd name="connsiteX30" fmla="*/ 582280 w 585841"/>
                <a:gd name="connsiteY30" fmla="*/ 349044 h 778225"/>
                <a:gd name="connsiteX31" fmla="*/ 571596 w 585841"/>
                <a:gd name="connsiteY31" fmla="*/ 416716 h 778225"/>
                <a:gd name="connsiteX32" fmla="*/ 571596 w 585841"/>
                <a:gd name="connsiteY32" fmla="*/ 420277 h 778225"/>
                <a:gd name="connsiteX33" fmla="*/ 569815 w 585841"/>
                <a:gd name="connsiteY33" fmla="*/ 422058 h 778225"/>
                <a:gd name="connsiteX34" fmla="*/ 553789 w 585841"/>
                <a:gd name="connsiteY34" fmla="*/ 487949 h 778225"/>
                <a:gd name="connsiteX35" fmla="*/ 553789 w 585841"/>
                <a:gd name="connsiteY35" fmla="*/ 491511 h 778225"/>
                <a:gd name="connsiteX36" fmla="*/ 553789 w 585841"/>
                <a:gd name="connsiteY36" fmla="*/ 493292 h 778225"/>
                <a:gd name="connsiteX37" fmla="*/ 530640 w 585841"/>
                <a:gd name="connsiteY37" fmla="*/ 562744 h 778225"/>
                <a:gd name="connsiteX38" fmla="*/ 528860 w 585841"/>
                <a:gd name="connsiteY38" fmla="*/ 568087 h 778225"/>
                <a:gd name="connsiteX39" fmla="*/ 527079 w 585841"/>
                <a:gd name="connsiteY39" fmla="*/ 569868 h 778225"/>
                <a:gd name="connsiteX40" fmla="*/ 493246 w 585841"/>
                <a:gd name="connsiteY40" fmla="*/ 641101 h 778225"/>
                <a:gd name="connsiteX41" fmla="*/ 493246 w 585841"/>
                <a:gd name="connsiteY41" fmla="*/ 642882 h 778225"/>
                <a:gd name="connsiteX42" fmla="*/ 489685 w 585841"/>
                <a:gd name="connsiteY42" fmla="*/ 648224 h 778225"/>
                <a:gd name="connsiteX43" fmla="*/ 468317 w 585841"/>
                <a:gd name="connsiteY43" fmla="*/ 680279 h 778225"/>
                <a:gd name="connsiteX44" fmla="*/ 464755 w 585841"/>
                <a:gd name="connsiteY44" fmla="*/ 683841 h 778225"/>
                <a:gd name="connsiteX45" fmla="*/ 462975 w 585841"/>
                <a:gd name="connsiteY45" fmla="*/ 685622 h 778225"/>
                <a:gd name="connsiteX46" fmla="*/ 438045 w 585841"/>
                <a:gd name="connsiteY46" fmla="*/ 714115 h 778225"/>
                <a:gd name="connsiteX47" fmla="*/ 436265 w 585841"/>
                <a:gd name="connsiteY47" fmla="*/ 717677 h 778225"/>
                <a:gd name="connsiteX48" fmla="*/ 432703 w 585841"/>
                <a:gd name="connsiteY48" fmla="*/ 721239 h 778225"/>
                <a:gd name="connsiteX49" fmla="*/ 430923 w 585841"/>
                <a:gd name="connsiteY49" fmla="*/ 721239 h 778225"/>
                <a:gd name="connsiteX50" fmla="*/ 402432 w 585841"/>
                <a:gd name="connsiteY50" fmla="*/ 744390 h 778225"/>
                <a:gd name="connsiteX51" fmla="*/ 398871 w 585841"/>
                <a:gd name="connsiteY51" fmla="*/ 746170 h 778225"/>
                <a:gd name="connsiteX52" fmla="*/ 395309 w 585841"/>
                <a:gd name="connsiteY52" fmla="*/ 749732 h 778225"/>
                <a:gd name="connsiteX53" fmla="*/ 393529 w 585841"/>
                <a:gd name="connsiteY53" fmla="*/ 749732 h 778225"/>
                <a:gd name="connsiteX54" fmla="*/ 359696 w 585841"/>
                <a:gd name="connsiteY54" fmla="*/ 765760 h 778225"/>
                <a:gd name="connsiteX55" fmla="*/ 357915 w 585841"/>
                <a:gd name="connsiteY55" fmla="*/ 767540 h 778225"/>
                <a:gd name="connsiteX56" fmla="*/ 352573 w 585841"/>
                <a:gd name="connsiteY56" fmla="*/ 769321 h 778225"/>
                <a:gd name="connsiteX57" fmla="*/ 347231 w 585841"/>
                <a:gd name="connsiteY57" fmla="*/ 771102 h 778225"/>
                <a:gd name="connsiteX58" fmla="*/ 318740 w 585841"/>
                <a:gd name="connsiteY58" fmla="*/ 778225 h 778225"/>
                <a:gd name="connsiteX59" fmla="*/ 316960 w 585841"/>
                <a:gd name="connsiteY59" fmla="*/ 778225 h 778225"/>
                <a:gd name="connsiteX60" fmla="*/ 306276 w 585841"/>
                <a:gd name="connsiteY60" fmla="*/ 778225 h 778225"/>
                <a:gd name="connsiteX61" fmla="*/ 304495 w 585841"/>
                <a:gd name="connsiteY61" fmla="*/ 778225 h 778225"/>
                <a:gd name="connsiteX62" fmla="*/ 276004 w 585841"/>
                <a:gd name="connsiteY62" fmla="*/ 778225 h 778225"/>
                <a:gd name="connsiteX63" fmla="*/ 272443 w 585841"/>
                <a:gd name="connsiteY63" fmla="*/ 778225 h 778225"/>
                <a:gd name="connsiteX64" fmla="*/ 267101 w 585841"/>
                <a:gd name="connsiteY64" fmla="*/ 776445 h 778225"/>
                <a:gd name="connsiteX65" fmla="*/ 263539 w 585841"/>
                <a:gd name="connsiteY65" fmla="*/ 776445 h 778225"/>
                <a:gd name="connsiteX66" fmla="*/ 236829 w 585841"/>
                <a:gd name="connsiteY66" fmla="*/ 769321 h 778225"/>
                <a:gd name="connsiteX67" fmla="*/ 235049 w 585841"/>
                <a:gd name="connsiteY67" fmla="*/ 769321 h 778225"/>
                <a:gd name="connsiteX68" fmla="*/ 229707 w 585841"/>
                <a:gd name="connsiteY68" fmla="*/ 767540 h 778225"/>
                <a:gd name="connsiteX69" fmla="*/ 226145 w 585841"/>
                <a:gd name="connsiteY69" fmla="*/ 765760 h 778225"/>
                <a:gd name="connsiteX70" fmla="*/ 201216 w 585841"/>
                <a:gd name="connsiteY70" fmla="*/ 753294 h 778225"/>
                <a:gd name="connsiteX71" fmla="*/ 199435 w 585841"/>
                <a:gd name="connsiteY71" fmla="*/ 751513 h 778225"/>
                <a:gd name="connsiteX72" fmla="*/ 195874 w 585841"/>
                <a:gd name="connsiteY72" fmla="*/ 749732 h 778225"/>
                <a:gd name="connsiteX73" fmla="*/ 192313 w 585841"/>
                <a:gd name="connsiteY73" fmla="*/ 747951 h 778225"/>
                <a:gd name="connsiteX74" fmla="*/ 169164 w 585841"/>
                <a:gd name="connsiteY74" fmla="*/ 730143 h 778225"/>
                <a:gd name="connsiteX75" fmla="*/ 165603 w 585841"/>
                <a:gd name="connsiteY75" fmla="*/ 724800 h 778225"/>
                <a:gd name="connsiteX76" fmla="*/ 163822 w 585841"/>
                <a:gd name="connsiteY76" fmla="*/ 723020 h 778225"/>
                <a:gd name="connsiteX77" fmla="*/ 144234 w 585841"/>
                <a:gd name="connsiteY77" fmla="*/ 703430 h 778225"/>
                <a:gd name="connsiteX78" fmla="*/ 142454 w 585841"/>
                <a:gd name="connsiteY78" fmla="*/ 701649 h 778225"/>
                <a:gd name="connsiteX79" fmla="*/ 138892 w 585841"/>
                <a:gd name="connsiteY79" fmla="*/ 696307 h 778225"/>
                <a:gd name="connsiteX80" fmla="*/ 122866 w 585841"/>
                <a:gd name="connsiteY80" fmla="*/ 673156 h 778225"/>
                <a:gd name="connsiteX81" fmla="*/ 122866 w 585841"/>
                <a:gd name="connsiteY81" fmla="*/ 671375 h 778225"/>
                <a:gd name="connsiteX82" fmla="*/ 121086 w 585841"/>
                <a:gd name="connsiteY82" fmla="*/ 667814 h 778225"/>
                <a:gd name="connsiteX83" fmla="*/ 119305 w 585841"/>
                <a:gd name="connsiteY83" fmla="*/ 664252 h 778225"/>
                <a:gd name="connsiteX84" fmla="*/ 106840 w 585841"/>
                <a:gd name="connsiteY84" fmla="*/ 639320 h 778225"/>
                <a:gd name="connsiteX85" fmla="*/ 105060 w 585841"/>
                <a:gd name="connsiteY85" fmla="*/ 637539 h 778225"/>
                <a:gd name="connsiteX86" fmla="*/ 103279 w 585841"/>
                <a:gd name="connsiteY86" fmla="*/ 632197 h 778225"/>
                <a:gd name="connsiteX87" fmla="*/ 103279 w 585841"/>
                <a:gd name="connsiteY87" fmla="*/ 630416 h 778225"/>
                <a:gd name="connsiteX88" fmla="*/ 92595 w 585841"/>
                <a:gd name="connsiteY88" fmla="*/ 594799 h 778225"/>
                <a:gd name="connsiteX89" fmla="*/ 92595 w 585841"/>
                <a:gd name="connsiteY89" fmla="*/ 593018 h 778225"/>
                <a:gd name="connsiteX90" fmla="*/ 90814 w 585841"/>
                <a:gd name="connsiteY90" fmla="*/ 589457 h 778225"/>
                <a:gd name="connsiteX91" fmla="*/ 90814 w 585841"/>
                <a:gd name="connsiteY91" fmla="*/ 585895 h 778225"/>
                <a:gd name="connsiteX92" fmla="*/ 85472 w 585841"/>
                <a:gd name="connsiteY92" fmla="*/ 544936 h 778225"/>
                <a:gd name="connsiteX93" fmla="*/ 85472 w 585841"/>
                <a:gd name="connsiteY93" fmla="*/ 541374 h 778225"/>
                <a:gd name="connsiteX94" fmla="*/ 83692 w 585841"/>
                <a:gd name="connsiteY94" fmla="*/ 537813 h 778225"/>
                <a:gd name="connsiteX95" fmla="*/ 83692 w 585841"/>
                <a:gd name="connsiteY95" fmla="*/ 495072 h 778225"/>
                <a:gd name="connsiteX96" fmla="*/ 83692 w 585841"/>
                <a:gd name="connsiteY96" fmla="*/ 493292 h 778225"/>
                <a:gd name="connsiteX97" fmla="*/ 83692 w 585841"/>
                <a:gd name="connsiteY97" fmla="*/ 489730 h 778225"/>
                <a:gd name="connsiteX98" fmla="*/ 83692 w 585841"/>
                <a:gd name="connsiteY98" fmla="*/ 487949 h 778225"/>
                <a:gd name="connsiteX99" fmla="*/ 87253 w 585841"/>
                <a:gd name="connsiteY99" fmla="*/ 445209 h 778225"/>
                <a:gd name="connsiteX100" fmla="*/ 89034 w 585841"/>
                <a:gd name="connsiteY100" fmla="*/ 439867 h 778225"/>
                <a:gd name="connsiteX101" fmla="*/ 97937 w 585841"/>
                <a:gd name="connsiteY101" fmla="*/ 398907 h 778225"/>
                <a:gd name="connsiteX102" fmla="*/ 97937 w 585841"/>
                <a:gd name="connsiteY102" fmla="*/ 397126 h 778225"/>
                <a:gd name="connsiteX103" fmla="*/ 99718 w 585841"/>
                <a:gd name="connsiteY103" fmla="*/ 393565 h 778225"/>
                <a:gd name="connsiteX104" fmla="*/ 99718 w 585841"/>
                <a:gd name="connsiteY104" fmla="*/ 390003 h 778225"/>
                <a:gd name="connsiteX105" fmla="*/ 113963 w 585841"/>
                <a:gd name="connsiteY105" fmla="*/ 350825 h 778225"/>
                <a:gd name="connsiteX106" fmla="*/ 115744 w 585841"/>
                <a:gd name="connsiteY106" fmla="*/ 349044 h 778225"/>
                <a:gd name="connsiteX107" fmla="*/ 117524 w 585841"/>
                <a:gd name="connsiteY107" fmla="*/ 343701 h 778225"/>
                <a:gd name="connsiteX108" fmla="*/ 117524 w 585841"/>
                <a:gd name="connsiteY108" fmla="*/ 341921 h 778225"/>
                <a:gd name="connsiteX109" fmla="*/ 137112 w 585841"/>
                <a:gd name="connsiteY109" fmla="*/ 308085 h 778225"/>
                <a:gd name="connsiteX110" fmla="*/ 138892 w 585841"/>
                <a:gd name="connsiteY110" fmla="*/ 306304 h 778225"/>
                <a:gd name="connsiteX111" fmla="*/ 140673 w 585841"/>
                <a:gd name="connsiteY111" fmla="*/ 302742 h 778225"/>
                <a:gd name="connsiteX112" fmla="*/ 144234 w 585841"/>
                <a:gd name="connsiteY112" fmla="*/ 299180 h 778225"/>
                <a:gd name="connsiteX113" fmla="*/ 169164 w 585841"/>
                <a:gd name="connsiteY113" fmla="*/ 268906 h 778225"/>
                <a:gd name="connsiteX114" fmla="*/ 169164 w 585841"/>
                <a:gd name="connsiteY114" fmla="*/ 267125 h 778225"/>
                <a:gd name="connsiteX115" fmla="*/ 172725 w 585841"/>
                <a:gd name="connsiteY115" fmla="*/ 263564 h 778225"/>
                <a:gd name="connsiteX116" fmla="*/ 176287 w 585841"/>
                <a:gd name="connsiteY116" fmla="*/ 260002 h 778225"/>
                <a:gd name="connsiteX117" fmla="*/ 179848 w 585841"/>
                <a:gd name="connsiteY117" fmla="*/ 258221 h 778225"/>
                <a:gd name="connsiteX118" fmla="*/ 186971 w 585841"/>
                <a:gd name="connsiteY118" fmla="*/ 252879 h 778225"/>
                <a:gd name="connsiteX119" fmla="*/ 188751 w 585841"/>
                <a:gd name="connsiteY119" fmla="*/ 252879 h 778225"/>
                <a:gd name="connsiteX120" fmla="*/ 190532 w 585841"/>
                <a:gd name="connsiteY120" fmla="*/ 251098 h 778225"/>
                <a:gd name="connsiteX121" fmla="*/ 190532 w 585841"/>
                <a:gd name="connsiteY121" fmla="*/ 249317 h 778225"/>
                <a:gd name="connsiteX122" fmla="*/ 190532 w 585841"/>
                <a:gd name="connsiteY122" fmla="*/ 251098 h 778225"/>
                <a:gd name="connsiteX123" fmla="*/ 194093 w 585841"/>
                <a:gd name="connsiteY123" fmla="*/ 249317 h 778225"/>
                <a:gd name="connsiteX124" fmla="*/ 224365 w 585841"/>
                <a:gd name="connsiteY124" fmla="*/ 238632 h 778225"/>
                <a:gd name="connsiteX125" fmla="*/ 279566 w 585841"/>
                <a:gd name="connsiteY125" fmla="*/ 293838 h 778225"/>
                <a:gd name="connsiteX126" fmla="*/ 259978 w 585841"/>
                <a:gd name="connsiteY126" fmla="*/ 338359 h 778225"/>
                <a:gd name="connsiteX127" fmla="*/ 258197 w 585841"/>
                <a:gd name="connsiteY127" fmla="*/ 338359 h 778225"/>
                <a:gd name="connsiteX128" fmla="*/ 256417 w 585841"/>
                <a:gd name="connsiteY128" fmla="*/ 340140 h 778225"/>
                <a:gd name="connsiteX129" fmla="*/ 254636 w 585841"/>
                <a:gd name="connsiteY129" fmla="*/ 341921 h 778225"/>
                <a:gd name="connsiteX130" fmla="*/ 251075 w 585841"/>
                <a:gd name="connsiteY130" fmla="*/ 343701 h 778225"/>
                <a:gd name="connsiteX131" fmla="*/ 233268 w 585841"/>
                <a:gd name="connsiteY131" fmla="*/ 365071 h 778225"/>
                <a:gd name="connsiteX132" fmla="*/ 217242 w 585841"/>
                <a:gd name="connsiteY132" fmla="*/ 393565 h 778225"/>
                <a:gd name="connsiteX133" fmla="*/ 204777 w 585841"/>
                <a:gd name="connsiteY133" fmla="*/ 425620 h 778225"/>
                <a:gd name="connsiteX134" fmla="*/ 197655 w 585841"/>
                <a:gd name="connsiteY134" fmla="*/ 459456 h 778225"/>
                <a:gd name="connsiteX135" fmla="*/ 194093 w 585841"/>
                <a:gd name="connsiteY135" fmla="*/ 495072 h 778225"/>
                <a:gd name="connsiteX136" fmla="*/ 195874 w 585841"/>
                <a:gd name="connsiteY136" fmla="*/ 532470 h 778225"/>
                <a:gd name="connsiteX137" fmla="*/ 201216 w 585841"/>
                <a:gd name="connsiteY137" fmla="*/ 566306 h 778225"/>
                <a:gd name="connsiteX138" fmla="*/ 210119 w 585841"/>
                <a:gd name="connsiteY138" fmla="*/ 596580 h 778225"/>
                <a:gd name="connsiteX139" fmla="*/ 217242 w 585841"/>
                <a:gd name="connsiteY139" fmla="*/ 614389 h 778225"/>
                <a:gd name="connsiteX140" fmla="*/ 229707 w 585841"/>
                <a:gd name="connsiteY140" fmla="*/ 630416 h 778225"/>
                <a:gd name="connsiteX141" fmla="*/ 242171 w 585841"/>
                <a:gd name="connsiteY141" fmla="*/ 644663 h 778225"/>
                <a:gd name="connsiteX142" fmla="*/ 256417 w 585841"/>
                <a:gd name="connsiteY142" fmla="*/ 655348 h 778225"/>
                <a:gd name="connsiteX143" fmla="*/ 270662 w 585841"/>
                <a:gd name="connsiteY143" fmla="*/ 664252 h 778225"/>
                <a:gd name="connsiteX144" fmla="*/ 284908 w 585841"/>
                <a:gd name="connsiteY144" fmla="*/ 667814 h 778225"/>
                <a:gd name="connsiteX145" fmla="*/ 300934 w 585841"/>
                <a:gd name="connsiteY145" fmla="*/ 667814 h 778225"/>
                <a:gd name="connsiteX146" fmla="*/ 316960 w 585841"/>
                <a:gd name="connsiteY146" fmla="*/ 664252 h 778225"/>
                <a:gd name="connsiteX147" fmla="*/ 338328 w 585841"/>
                <a:gd name="connsiteY147" fmla="*/ 653567 h 778225"/>
                <a:gd name="connsiteX148" fmla="*/ 357915 w 585841"/>
                <a:gd name="connsiteY148" fmla="*/ 637539 h 778225"/>
                <a:gd name="connsiteX149" fmla="*/ 377502 w 585841"/>
                <a:gd name="connsiteY149" fmla="*/ 616169 h 778225"/>
                <a:gd name="connsiteX150" fmla="*/ 395309 w 585841"/>
                <a:gd name="connsiteY150" fmla="*/ 589457 h 778225"/>
                <a:gd name="connsiteX151" fmla="*/ 425581 w 585841"/>
                <a:gd name="connsiteY151" fmla="*/ 525347 h 778225"/>
                <a:gd name="connsiteX152" fmla="*/ 446949 w 585841"/>
                <a:gd name="connsiteY152" fmla="*/ 459456 h 778225"/>
                <a:gd name="connsiteX153" fmla="*/ 461194 w 585841"/>
                <a:gd name="connsiteY153" fmla="*/ 397126 h 778225"/>
                <a:gd name="connsiteX154" fmla="*/ 471878 w 585841"/>
                <a:gd name="connsiteY154" fmla="*/ 334797 h 778225"/>
                <a:gd name="connsiteX155" fmla="*/ 475439 w 585841"/>
                <a:gd name="connsiteY155" fmla="*/ 270687 h 778225"/>
                <a:gd name="connsiteX156" fmla="*/ 471878 w 585841"/>
                <a:gd name="connsiteY156" fmla="*/ 210139 h 778225"/>
                <a:gd name="connsiteX157" fmla="*/ 462975 w 585841"/>
                <a:gd name="connsiteY157" fmla="*/ 172741 h 778225"/>
                <a:gd name="connsiteX158" fmla="*/ 448729 w 585841"/>
                <a:gd name="connsiteY158" fmla="*/ 144248 h 778225"/>
                <a:gd name="connsiteX159" fmla="*/ 430923 w 585841"/>
                <a:gd name="connsiteY159" fmla="*/ 122878 h 778225"/>
                <a:gd name="connsiteX160" fmla="*/ 422019 w 585841"/>
                <a:gd name="connsiteY160" fmla="*/ 117535 h 778225"/>
                <a:gd name="connsiteX161" fmla="*/ 409555 w 585841"/>
                <a:gd name="connsiteY161" fmla="*/ 113974 h 778225"/>
                <a:gd name="connsiteX162" fmla="*/ 388187 w 585841"/>
                <a:gd name="connsiteY162" fmla="*/ 112193 h 778225"/>
                <a:gd name="connsiteX163" fmla="*/ 366818 w 585841"/>
                <a:gd name="connsiteY163" fmla="*/ 113974 h 778225"/>
                <a:gd name="connsiteX164" fmla="*/ 343670 w 585841"/>
                <a:gd name="connsiteY164" fmla="*/ 121097 h 778225"/>
                <a:gd name="connsiteX165" fmla="*/ 320521 w 585841"/>
                <a:gd name="connsiteY165" fmla="*/ 130001 h 778225"/>
                <a:gd name="connsiteX166" fmla="*/ 270662 w 585841"/>
                <a:gd name="connsiteY166" fmla="*/ 160275 h 778225"/>
                <a:gd name="connsiteX167" fmla="*/ 224365 w 585841"/>
                <a:gd name="connsiteY167" fmla="*/ 197673 h 778225"/>
                <a:gd name="connsiteX168" fmla="*/ 188751 w 585841"/>
                <a:gd name="connsiteY168" fmla="*/ 229728 h 778225"/>
                <a:gd name="connsiteX169" fmla="*/ 156699 w 585841"/>
                <a:gd name="connsiteY169" fmla="*/ 263564 h 778225"/>
                <a:gd name="connsiteX170" fmla="*/ 126428 w 585841"/>
                <a:gd name="connsiteY170" fmla="*/ 299180 h 778225"/>
                <a:gd name="connsiteX171" fmla="*/ 97937 w 585841"/>
                <a:gd name="connsiteY171" fmla="*/ 333016 h 778225"/>
                <a:gd name="connsiteX172" fmla="*/ 94376 w 585841"/>
                <a:gd name="connsiteY172" fmla="*/ 336578 h 778225"/>
                <a:gd name="connsiteX173" fmla="*/ 55201 w 585841"/>
                <a:gd name="connsiteY173" fmla="*/ 352606 h 778225"/>
                <a:gd name="connsiteX174" fmla="*/ 0 w 585841"/>
                <a:gd name="connsiteY174" fmla="*/ 297400 h 778225"/>
                <a:gd name="connsiteX175" fmla="*/ 12465 w 585841"/>
                <a:gd name="connsiteY175" fmla="*/ 261783 h 778225"/>
                <a:gd name="connsiteX176" fmla="*/ 40955 w 585841"/>
                <a:gd name="connsiteY176" fmla="*/ 227947 h 778225"/>
                <a:gd name="connsiteX177" fmla="*/ 40955 w 585841"/>
                <a:gd name="connsiteY177" fmla="*/ 226166 h 778225"/>
                <a:gd name="connsiteX178" fmla="*/ 42736 w 585841"/>
                <a:gd name="connsiteY178" fmla="*/ 226166 h 778225"/>
                <a:gd name="connsiteX179" fmla="*/ 73008 w 585841"/>
                <a:gd name="connsiteY179" fmla="*/ 190549 h 778225"/>
                <a:gd name="connsiteX180" fmla="*/ 74788 w 585841"/>
                <a:gd name="connsiteY180" fmla="*/ 188769 h 778225"/>
                <a:gd name="connsiteX181" fmla="*/ 110402 w 585841"/>
                <a:gd name="connsiteY181" fmla="*/ 151371 h 778225"/>
                <a:gd name="connsiteX182" fmla="*/ 112182 w 585841"/>
                <a:gd name="connsiteY182" fmla="*/ 149590 h 778225"/>
                <a:gd name="connsiteX183" fmla="*/ 151357 w 585841"/>
                <a:gd name="connsiteY183" fmla="*/ 113974 h 778225"/>
                <a:gd name="connsiteX184" fmla="*/ 153138 w 585841"/>
                <a:gd name="connsiteY184" fmla="*/ 112193 h 778225"/>
                <a:gd name="connsiteX185" fmla="*/ 154918 w 585841"/>
                <a:gd name="connsiteY185" fmla="*/ 110412 h 778225"/>
                <a:gd name="connsiteX186" fmla="*/ 204777 w 585841"/>
                <a:gd name="connsiteY186" fmla="*/ 71233 h 778225"/>
                <a:gd name="connsiteX187" fmla="*/ 208339 w 585841"/>
                <a:gd name="connsiteY187" fmla="*/ 69453 h 778225"/>
                <a:gd name="connsiteX188" fmla="*/ 210119 w 585841"/>
                <a:gd name="connsiteY188" fmla="*/ 67672 h 778225"/>
                <a:gd name="connsiteX189" fmla="*/ 267101 w 585841"/>
                <a:gd name="connsiteY189" fmla="*/ 32055 h 778225"/>
                <a:gd name="connsiteX190" fmla="*/ 268881 w 585841"/>
                <a:gd name="connsiteY190" fmla="*/ 32055 h 778225"/>
                <a:gd name="connsiteX191" fmla="*/ 274224 w 585841"/>
                <a:gd name="connsiteY191" fmla="*/ 28493 h 778225"/>
                <a:gd name="connsiteX192" fmla="*/ 304495 w 585841"/>
                <a:gd name="connsiteY192" fmla="*/ 16028 h 778225"/>
                <a:gd name="connsiteX193" fmla="*/ 309837 w 585841"/>
                <a:gd name="connsiteY193" fmla="*/ 14247 h 778225"/>
                <a:gd name="connsiteX194" fmla="*/ 311618 w 585841"/>
                <a:gd name="connsiteY194" fmla="*/ 14247 h 778225"/>
                <a:gd name="connsiteX195" fmla="*/ 343670 w 585841"/>
                <a:gd name="connsiteY195" fmla="*/ 5343 h 778225"/>
                <a:gd name="connsiteX196" fmla="*/ 347231 w 585841"/>
                <a:gd name="connsiteY196" fmla="*/ 5343 h 778225"/>
                <a:gd name="connsiteX197" fmla="*/ 352573 w 585841"/>
                <a:gd name="connsiteY197" fmla="*/ 3562 h 778225"/>
                <a:gd name="connsiteX198" fmla="*/ 382845 w 585841"/>
                <a:gd name="connsiteY198" fmla="*/ 1781 h 778225"/>
                <a:gd name="connsiteX199" fmla="*/ 384625 w 585841"/>
                <a:gd name="connsiteY199" fmla="*/ 1781 h 778225"/>
                <a:gd name="connsiteX200" fmla="*/ 389967 w 585841"/>
                <a:gd name="connsiteY200" fmla="*/ 0 h 77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585841" h="778225">
                  <a:moveTo>
                    <a:pt x="389967" y="0"/>
                  </a:moveTo>
                  <a:cubicBezTo>
                    <a:pt x="391748" y="0"/>
                    <a:pt x="393529" y="0"/>
                    <a:pt x="395309" y="1781"/>
                  </a:cubicBezTo>
                  <a:lnTo>
                    <a:pt x="427361" y="3562"/>
                  </a:lnTo>
                  <a:cubicBezTo>
                    <a:pt x="430923" y="5343"/>
                    <a:pt x="434484" y="5343"/>
                    <a:pt x="438045" y="7123"/>
                  </a:cubicBezTo>
                  <a:lnTo>
                    <a:pt x="461194" y="14247"/>
                  </a:lnTo>
                  <a:lnTo>
                    <a:pt x="466536" y="16028"/>
                  </a:lnTo>
                  <a:cubicBezTo>
                    <a:pt x="468317" y="16028"/>
                    <a:pt x="470097" y="17808"/>
                    <a:pt x="471878" y="17808"/>
                  </a:cubicBezTo>
                  <a:lnTo>
                    <a:pt x="471878" y="19589"/>
                  </a:lnTo>
                  <a:lnTo>
                    <a:pt x="493246" y="30274"/>
                  </a:lnTo>
                  <a:lnTo>
                    <a:pt x="496808" y="32055"/>
                  </a:lnTo>
                  <a:cubicBezTo>
                    <a:pt x="498588" y="35617"/>
                    <a:pt x="502150" y="37398"/>
                    <a:pt x="503930" y="39178"/>
                  </a:cubicBezTo>
                  <a:lnTo>
                    <a:pt x="505711" y="40959"/>
                  </a:lnTo>
                  <a:lnTo>
                    <a:pt x="537763" y="74795"/>
                  </a:lnTo>
                  <a:lnTo>
                    <a:pt x="539544" y="76576"/>
                  </a:lnTo>
                  <a:cubicBezTo>
                    <a:pt x="541324" y="80138"/>
                    <a:pt x="543105" y="83699"/>
                    <a:pt x="544886" y="85480"/>
                  </a:cubicBezTo>
                  <a:lnTo>
                    <a:pt x="546666" y="89042"/>
                  </a:lnTo>
                  <a:lnTo>
                    <a:pt x="566254" y="131782"/>
                  </a:lnTo>
                  <a:lnTo>
                    <a:pt x="568034" y="133563"/>
                  </a:lnTo>
                  <a:cubicBezTo>
                    <a:pt x="568034" y="135344"/>
                    <a:pt x="568034" y="137124"/>
                    <a:pt x="569815" y="138905"/>
                  </a:cubicBezTo>
                  <a:lnTo>
                    <a:pt x="569815" y="142467"/>
                  </a:lnTo>
                  <a:lnTo>
                    <a:pt x="569815" y="144248"/>
                  </a:lnTo>
                  <a:lnTo>
                    <a:pt x="580499" y="190549"/>
                  </a:lnTo>
                  <a:lnTo>
                    <a:pt x="580499" y="192330"/>
                  </a:lnTo>
                  <a:cubicBezTo>
                    <a:pt x="582280" y="194111"/>
                    <a:pt x="582280" y="195892"/>
                    <a:pt x="582280" y="197673"/>
                  </a:cubicBezTo>
                  <a:lnTo>
                    <a:pt x="582280" y="199454"/>
                  </a:lnTo>
                  <a:lnTo>
                    <a:pt x="585841" y="267125"/>
                  </a:lnTo>
                  <a:lnTo>
                    <a:pt x="585841" y="270687"/>
                  </a:lnTo>
                  <a:lnTo>
                    <a:pt x="585841" y="274249"/>
                  </a:lnTo>
                  <a:lnTo>
                    <a:pt x="582280" y="343701"/>
                  </a:lnTo>
                  <a:lnTo>
                    <a:pt x="582280" y="345482"/>
                  </a:lnTo>
                  <a:lnTo>
                    <a:pt x="582280" y="349044"/>
                  </a:lnTo>
                  <a:lnTo>
                    <a:pt x="571596" y="416716"/>
                  </a:lnTo>
                  <a:lnTo>
                    <a:pt x="571596" y="420277"/>
                  </a:lnTo>
                  <a:lnTo>
                    <a:pt x="569815" y="422058"/>
                  </a:lnTo>
                  <a:lnTo>
                    <a:pt x="553789" y="487949"/>
                  </a:lnTo>
                  <a:lnTo>
                    <a:pt x="553789" y="491511"/>
                  </a:lnTo>
                  <a:lnTo>
                    <a:pt x="553789" y="493292"/>
                  </a:lnTo>
                  <a:lnTo>
                    <a:pt x="530640" y="562744"/>
                  </a:lnTo>
                  <a:lnTo>
                    <a:pt x="528860" y="568087"/>
                  </a:lnTo>
                  <a:lnTo>
                    <a:pt x="527079" y="569868"/>
                  </a:lnTo>
                  <a:lnTo>
                    <a:pt x="493246" y="641101"/>
                  </a:lnTo>
                  <a:lnTo>
                    <a:pt x="493246" y="642882"/>
                  </a:lnTo>
                  <a:lnTo>
                    <a:pt x="489685" y="648224"/>
                  </a:lnTo>
                  <a:lnTo>
                    <a:pt x="468317" y="680279"/>
                  </a:lnTo>
                  <a:cubicBezTo>
                    <a:pt x="466536" y="682060"/>
                    <a:pt x="466536" y="683841"/>
                    <a:pt x="464755" y="683841"/>
                  </a:cubicBezTo>
                  <a:lnTo>
                    <a:pt x="462975" y="685622"/>
                  </a:lnTo>
                  <a:lnTo>
                    <a:pt x="438045" y="714115"/>
                  </a:lnTo>
                  <a:lnTo>
                    <a:pt x="436265" y="717677"/>
                  </a:lnTo>
                  <a:cubicBezTo>
                    <a:pt x="434484" y="717677"/>
                    <a:pt x="434484" y="719458"/>
                    <a:pt x="432703" y="721239"/>
                  </a:cubicBezTo>
                  <a:lnTo>
                    <a:pt x="430923" y="721239"/>
                  </a:lnTo>
                  <a:lnTo>
                    <a:pt x="402432" y="744390"/>
                  </a:lnTo>
                  <a:lnTo>
                    <a:pt x="398871" y="746170"/>
                  </a:lnTo>
                  <a:cubicBezTo>
                    <a:pt x="397090" y="747951"/>
                    <a:pt x="397090" y="747951"/>
                    <a:pt x="395309" y="749732"/>
                  </a:cubicBezTo>
                  <a:lnTo>
                    <a:pt x="393529" y="749732"/>
                  </a:lnTo>
                  <a:lnTo>
                    <a:pt x="359696" y="765760"/>
                  </a:lnTo>
                  <a:lnTo>
                    <a:pt x="357915" y="767540"/>
                  </a:lnTo>
                  <a:cubicBezTo>
                    <a:pt x="356134" y="769321"/>
                    <a:pt x="354354" y="769321"/>
                    <a:pt x="352573" y="769321"/>
                  </a:cubicBezTo>
                  <a:lnTo>
                    <a:pt x="347231" y="771102"/>
                  </a:lnTo>
                  <a:lnTo>
                    <a:pt x="318740" y="778225"/>
                  </a:lnTo>
                  <a:lnTo>
                    <a:pt x="316960" y="778225"/>
                  </a:lnTo>
                  <a:cubicBezTo>
                    <a:pt x="313398" y="778225"/>
                    <a:pt x="309837" y="778225"/>
                    <a:pt x="306276" y="778225"/>
                  </a:cubicBezTo>
                  <a:lnTo>
                    <a:pt x="304495" y="778225"/>
                  </a:lnTo>
                  <a:lnTo>
                    <a:pt x="276004" y="778225"/>
                  </a:lnTo>
                  <a:lnTo>
                    <a:pt x="272443" y="778225"/>
                  </a:lnTo>
                  <a:cubicBezTo>
                    <a:pt x="270662" y="778225"/>
                    <a:pt x="268881" y="778225"/>
                    <a:pt x="267101" y="776445"/>
                  </a:cubicBezTo>
                  <a:lnTo>
                    <a:pt x="263539" y="776445"/>
                  </a:lnTo>
                  <a:lnTo>
                    <a:pt x="236829" y="769321"/>
                  </a:lnTo>
                  <a:lnTo>
                    <a:pt x="235049" y="769321"/>
                  </a:lnTo>
                  <a:cubicBezTo>
                    <a:pt x="233268" y="769321"/>
                    <a:pt x="231487" y="767540"/>
                    <a:pt x="229707" y="767540"/>
                  </a:cubicBezTo>
                  <a:lnTo>
                    <a:pt x="226145" y="765760"/>
                  </a:lnTo>
                  <a:lnTo>
                    <a:pt x="201216" y="753294"/>
                  </a:lnTo>
                  <a:lnTo>
                    <a:pt x="199435" y="751513"/>
                  </a:lnTo>
                  <a:cubicBezTo>
                    <a:pt x="197655" y="751513"/>
                    <a:pt x="195874" y="749732"/>
                    <a:pt x="195874" y="749732"/>
                  </a:cubicBezTo>
                  <a:lnTo>
                    <a:pt x="192313" y="747951"/>
                  </a:lnTo>
                  <a:lnTo>
                    <a:pt x="169164" y="730143"/>
                  </a:lnTo>
                  <a:cubicBezTo>
                    <a:pt x="167383" y="728362"/>
                    <a:pt x="165603" y="726581"/>
                    <a:pt x="165603" y="724800"/>
                  </a:cubicBezTo>
                  <a:lnTo>
                    <a:pt x="163822" y="723020"/>
                  </a:lnTo>
                  <a:lnTo>
                    <a:pt x="144234" y="703430"/>
                  </a:lnTo>
                  <a:lnTo>
                    <a:pt x="142454" y="701649"/>
                  </a:lnTo>
                  <a:cubicBezTo>
                    <a:pt x="140673" y="699869"/>
                    <a:pt x="138892" y="698088"/>
                    <a:pt x="138892" y="696307"/>
                  </a:cubicBezTo>
                  <a:lnTo>
                    <a:pt x="122866" y="673156"/>
                  </a:lnTo>
                  <a:lnTo>
                    <a:pt x="122866" y="671375"/>
                  </a:lnTo>
                  <a:lnTo>
                    <a:pt x="121086" y="667814"/>
                  </a:lnTo>
                  <a:lnTo>
                    <a:pt x="119305" y="664252"/>
                  </a:lnTo>
                  <a:lnTo>
                    <a:pt x="106840" y="639320"/>
                  </a:lnTo>
                  <a:lnTo>
                    <a:pt x="105060" y="637539"/>
                  </a:lnTo>
                  <a:cubicBezTo>
                    <a:pt x="105060" y="635759"/>
                    <a:pt x="105060" y="633978"/>
                    <a:pt x="103279" y="632197"/>
                  </a:cubicBezTo>
                  <a:lnTo>
                    <a:pt x="103279" y="630416"/>
                  </a:lnTo>
                  <a:lnTo>
                    <a:pt x="92595" y="594799"/>
                  </a:lnTo>
                  <a:lnTo>
                    <a:pt x="92595" y="593018"/>
                  </a:lnTo>
                  <a:lnTo>
                    <a:pt x="90814" y="589457"/>
                  </a:lnTo>
                  <a:lnTo>
                    <a:pt x="90814" y="585895"/>
                  </a:lnTo>
                  <a:lnTo>
                    <a:pt x="85472" y="544936"/>
                  </a:lnTo>
                  <a:lnTo>
                    <a:pt x="85472" y="541374"/>
                  </a:lnTo>
                  <a:lnTo>
                    <a:pt x="83692" y="537813"/>
                  </a:lnTo>
                  <a:lnTo>
                    <a:pt x="83692" y="495072"/>
                  </a:lnTo>
                  <a:lnTo>
                    <a:pt x="83692" y="493292"/>
                  </a:lnTo>
                  <a:lnTo>
                    <a:pt x="83692" y="489730"/>
                  </a:lnTo>
                  <a:lnTo>
                    <a:pt x="83692" y="487949"/>
                  </a:lnTo>
                  <a:lnTo>
                    <a:pt x="87253" y="445209"/>
                  </a:lnTo>
                  <a:cubicBezTo>
                    <a:pt x="87253" y="443428"/>
                    <a:pt x="87253" y="441647"/>
                    <a:pt x="89034" y="439867"/>
                  </a:cubicBezTo>
                  <a:lnTo>
                    <a:pt x="97937" y="398907"/>
                  </a:lnTo>
                  <a:lnTo>
                    <a:pt x="97937" y="397126"/>
                  </a:lnTo>
                  <a:lnTo>
                    <a:pt x="99718" y="393565"/>
                  </a:lnTo>
                  <a:lnTo>
                    <a:pt x="99718" y="390003"/>
                  </a:lnTo>
                  <a:lnTo>
                    <a:pt x="113963" y="350825"/>
                  </a:lnTo>
                  <a:lnTo>
                    <a:pt x="115744" y="349044"/>
                  </a:lnTo>
                  <a:cubicBezTo>
                    <a:pt x="115744" y="347263"/>
                    <a:pt x="117524" y="345482"/>
                    <a:pt x="117524" y="343701"/>
                  </a:cubicBezTo>
                  <a:lnTo>
                    <a:pt x="117524" y="341921"/>
                  </a:lnTo>
                  <a:lnTo>
                    <a:pt x="137112" y="308085"/>
                  </a:lnTo>
                  <a:lnTo>
                    <a:pt x="138892" y="306304"/>
                  </a:lnTo>
                  <a:lnTo>
                    <a:pt x="140673" y="302742"/>
                  </a:lnTo>
                  <a:cubicBezTo>
                    <a:pt x="140673" y="300961"/>
                    <a:pt x="142454" y="300961"/>
                    <a:pt x="144234" y="299180"/>
                  </a:cubicBezTo>
                  <a:lnTo>
                    <a:pt x="169164" y="268906"/>
                  </a:lnTo>
                  <a:lnTo>
                    <a:pt x="169164" y="267125"/>
                  </a:lnTo>
                  <a:lnTo>
                    <a:pt x="172725" y="263564"/>
                  </a:lnTo>
                  <a:cubicBezTo>
                    <a:pt x="174506" y="263564"/>
                    <a:pt x="176287" y="261783"/>
                    <a:pt x="176287" y="260002"/>
                  </a:cubicBezTo>
                  <a:lnTo>
                    <a:pt x="179848" y="258221"/>
                  </a:lnTo>
                  <a:lnTo>
                    <a:pt x="186971" y="252879"/>
                  </a:lnTo>
                  <a:lnTo>
                    <a:pt x="188751" y="252879"/>
                  </a:lnTo>
                  <a:lnTo>
                    <a:pt x="190532" y="251098"/>
                  </a:lnTo>
                  <a:lnTo>
                    <a:pt x="190532" y="249317"/>
                  </a:lnTo>
                  <a:lnTo>
                    <a:pt x="190532" y="251098"/>
                  </a:lnTo>
                  <a:lnTo>
                    <a:pt x="194093" y="249317"/>
                  </a:lnTo>
                  <a:cubicBezTo>
                    <a:pt x="202997" y="242194"/>
                    <a:pt x="213681" y="238632"/>
                    <a:pt x="224365" y="238632"/>
                  </a:cubicBezTo>
                  <a:cubicBezTo>
                    <a:pt x="254636" y="238632"/>
                    <a:pt x="279566" y="263564"/>
                    <a:pt x="279566" y="293838"/>
                  </a:cubicBezTo>
                  <a:cubicBezTo>
                    <a:pt x="279566" y="311646"/>
                    <a:pt x="272443" y="327674"/>
                    <a:pt x="259978" y="338359"/>
                  </a:cubicBezTo>
                  <a:lnTo>
                    <a:pt x="258197" y="338359"/>
                  </a:lnTo>
                  <a:lnTo>
                    <a:pt x="256417" y="340140"/>
                  </a:lnTo>
                  <a:lnTo>
                    <a:pt x="254636" y="341921"/>
                  </a:lnTo>
                  <a:lnTo>
                    <a:pt x="251075" y="343701"/>
                  </a:lnTo>
                  <a:lnTo>
                    <a:pt x="233268" y="365071"/>
                  </a:lnTo>
                  <a:lnTo>
                    <a:pt x="217242" y="393565"/>
                  </a:lnTo>
                  <a:lnTo>
                    <a:pt x="204777" y="425620"/>
                  </a:lnTo>
                  <a:lnTo>
                    <a:pt x="197655" y="459456"/>
                  </a:lnTo>
                  <a:lnTo>
                    <a:pt x="194093" y="495072"/>
                  </a:lnTo>
                  <a:lnTo>
                    <a:pt x="195874" y="532470"/>
                  </a:lnTo>
                  <a:lnTo>
                    <a:pt x="201216" y="566306"/>
                  </a:lnTo>
                  <a:lnTo>
                    <a:pt x="210119" y="596580"/>
                  </a:lnTo>
                  <a:lnTo>
                    <a:pt x="217242" y="614389"/>
                  </a:lnTo>
                  <a:lnTo>
                    <a:pt x="229707" y="630416"/>
                  </a:lnTo>
                  <a:lnTo>
                    <a:pt x="242171" y="644663"/>
                  </a:lnTo>
                  <a:lnTo>
                    <a:pt x="256417" y="655348"/>
                  </a:lnTo>
                  <a:lnTo>
                    <a:pt x="270662" y="664252"/>
                  </a:lnTo>
                  <a:lnTo>
                    <a:pt x="284908" y="667814"/>
                  </a:lnTo>
                  <a:lnTo>
                    <a:pt x="300934" y="667814"/>
                  </a:lnTo>
                  <a:lnTo>
                    <a:pt x="316960" y="664252"/>
                  </a:lnTo>
                  <a:lnTo>
                    <a:pt x="338328" y="653567"/>
                  </a:lnTo>
                  <a:lnTo>
                    <a:pt x="357915" y="637539"/>
                  </a:lnTo>
                  <a:lnTo>
                    <a:pt x="377502" y="616169"/>
                  </a:lnTo>
                  <a:lnTo>
                    <a:pt x="395309" y="589457"/>
                  </a:lnTo>
                  <a:lnTo>
                    <a:pt x="425581" y="525347"/>
                  </a:lnTo>
                  <a:lnTo>
                    <a:pt x="446949" y="459456"/>
                  </a:lnTo>
                  <a:lnTo>
                    <a:pt x="461194" y="397126"/>
                  </a:lnTo>
                  <a:lnTo>
                    <a:pt x="471878" y="334797"/>
                  </a:lnTo>
                  <a:lnTo>
                    <a:pt x="475439" y="270687"/>
                  </a:lnTo>
                  <a:lnTo>
                    <a:pt x="471878" y="210139"/>
                  </a:lnTo>
                  <a:lnTo>
                    <a:pt x="462975" y="172741"/>
                  </a:lnTo>
                  <a:lnTo>
                    <a:pt x="448729" y="144248"/>
                  </a:lnTo>
                  <a:lnTo>
                    <a:pt x="430923" y="122878"/>
                  </a:lnTo>
                  <a:lnTo>
                    <a:pt x="422019" y="117535"/>
                  </a:lnTo>
                  <a:lnTo>
                    <a:pt x="409555" y="113974"/>
                  </a:lnTo>
                  <a:lnTo>
                    <a:pt x="388187" y="112193"/>
                  </a:lnTo>
                  <a:lnTo>
                    <a:pt x="366818" y="113974"/>
                  </a:lnTo>
                  <a:lnTo>
                    <a:pt x="343670" y="121097"/>
                  </a:lnTo>
                  <a:lnTo>
                    <a:pt x="320521" y="130001"/>
                  </a:lnTo>
                  <a:lnTo>
                    <a:pt x="270662" y="160275"/>
                  </a:lnTo>
                  <a:lnTo>
                    <a:pt x="224365" y="197673"/>
                  </a:lnTo>
                  <a:lnTo>
                    <a:pt x="188751" y="229728"/>
                  </a:lnTo>
                  <a:lnTo>
                    <a:pt x="156699" y="263564"/>
                  </a:lnTo>
                  <a:lnTo>
                    <a:pt x="126428" y="299180"/>
                  </a:lnTo>
                  <a:lnTo>
                    <a:pt x="97937" y="333016"/>
                  </a:lnTo>
                  <a:lnTo>
                    <a:pt x="94376" y="336578"/>
                  </a:lnTo>
                  <a:cubicBezTo>
                    <a:pt x="83692" y="347263"/>
                    <a:pt x="71227" y="352606"/>
                    <a:pt x="55201" y="352606"/>
                  </a:cubicBezTo>
                  <a:cubicBezTo>
                    <a:pt x="24929" y="352606"/>
                    <a:pt x="0" y="327674"/>
                    <a:pt x="0" y="297400"/>
                  </a:cubicBezTo>
                  <a:cubicBezTo>
                    <a:pt x="0" y="284934"/>
                    <a:pt x="5342" y="272468"/>
                    <a:pt x="12465" y="261783"/>
                  </a:cubicBezTo>
                  <a:lnTo>
                    <a:pt x="40955" y="227947"/>
                  </a:lnTo>
                  <a:lnTo>
                    <a:pt x="40955" y="226166"/>
                  </a:lnTo>
                  <a:lnTo>
                    <a:pt x="42736" y="226166"/>
                  </a:lnTo>
                  <a:lnTo>
                    <a:pt x="73008" y="190549"/>
                  </a:lnTo>
                  <a:lnTo>
                    <a:pt x="74788" y="188769"/>
                  </a:lnTo>
                  <a:lnTo>
                    <a:pt x="110402" y="151371"/>
                  </a:lnTo>
                  <a:lnTo>
                    <a:pt x="112182" y="149590"/>
                  </a:lnTo>
                  <a:lnTo>
                    <a:pt x="151357" y="113974"/>
                  </a:lnTo>
                  <a:lnTo>
                    <a:pt x="153138" y="112193"/>
                  </a:lnTo>
                  <a:lnTo>
                    <a:pt x="154918" y="110412"/>
                  </a:lnTo>
                  <a:lnTo>
                    <a:pt x="204777" y="71233"/>
                  </a:lnTo>
                  <a:lnTo>
                    <a:pt x="208339" y="69453"/>
                  </a:lnTo>
                  <a:lnTo>
                    <a:pt x="210119" y="67672"/>
                  </a:lnTo>
                  <a:lnTo>
                    <a:pt x="267101" y="32055"/>
                  </a:lnTo>
                  <a:lnTo>
                    <a:pt x="268881" y="32055"/>
                  </a:lnTo>
                  <a:cubicBezTo>
                    <a:pt x="270662" y="30274"/>
                    <a:pt x="272443" y="30274"/>
                    <a:pt x="274224" y="28493"/>
                  </a:cubicBezTo>
                  <a:lnTo>
                    <a:pt x="304495" y="16028"/>
                  </a:lnTo>
                  <a:cubicBezTo>
                    <a:pt x="306276" y="16028"/>
                    <a:pt x="308056" y="16028"/>
                    <a:pt x="309837" y="14247"/>
                  </a:cubicBezTo>
                  <a:lnTo>
                    <a:pt x="311618" y="14247"/>
                  </a:lnTo>
                  <a:lnTo>
                    <a:pt x="343670" y="5343"/>
                  </a:lnTo>
                  <a:lnTo>
                    <a:pt x="347231" y="5343"/>
                  </a:lnTo>
                  <a:cubicBezTo>
                    <a:pt x="349012" y="5343"/>
                    <a:pt x="350792" y="3562"/>
                    <a:pt x="352573" y="3562"/>
                  </a:cubicBezTo>
                  <a:lnTo>
                    <a:pt x="382845" y="1781"/>
                  </a:lnTo>
                  <a:lnTo>
                    <a:pt x="384625" y="1781"/>
                  </a:lnTo>
                  <a:lnTo>
                    <a:pt x="389967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B83CDC4-4533-406D-84E1-5F5BCA8C49FD}"/>
                </a:ext>
              </a:extLst>
            </p:cNvPr>
            <p:cNvSpPr/>
            <p:nvPr/>
          </p:nvSpPr>
          <p:spPr>
            <a:xfrm>
              <a:off x="1076285" y="336845"/>
              <a:ext cx="176287" cy="288495"/>
            </a:xfrm>
            <a:custGeom>
              <a:avLst/>
              <a:gdLst>
                <a:gd name="connsiteX0" fmla="*/ 154918 w 176286"/>
                <a:gd name="connsiteY0" fmla="*/ 0 h 288495"/>
                <a:gd name="connsiteX1" fmla="*/ 176287 w 176286"/>
                <a:gd name="connsiteY1" fmla="*/ 21370 h 288495"/>
                <a:gd name="connsiteX2" fmla="*/ 176287 w 176286"/>
                <a:gd name="connsiteY2" fmla="*/ 24932 h 288495"/>
                <a:gd name="connsiteX3" fmla="*/ 174506 w 176286"/>
                <a:gd name="connsiteY3" fmla="*/ 30274 h 288495"/>
                <a:gd name="connsiteX4" fmla="*/ 172725 w 176286"/>
                <a:gd name="connsiteY4" fmla="*/ 33836 h 288495"/>
                <a:gd name="connsiteX5" fmla="*/ 172725 w 176286"/>
                <a:gd name="connsiteY5" fmla="*/ 35617 h 288495"/>
                <a:gd name="connsiteX6" fmla="*/ 169164 w 176286"/>
                <a:gd name="connsiteY6" fmla="*/ 40959 h 288495"/>
                <a:gd name="connsiteX7" fmla="*/ 142454 w 176286"/>
                <a:gd name="connsiteY7" fmla="*/ 96165 h 288495"/>
                <a:gd name="connsiteX8" fmla="*/ 140673 w 176286"/>
                <a:gd name="connsiteY8" fmla="*/ 97946 h 288495"/>
                <a:gd name="connsiteX9" fmla="*/ 110402 w 176286"/>
                <a:gd name="connsiteY9" fmla="*/ 151371 h 288495"/>
                <a:gd name="connsiteX10" fmla="*/ 80130 w 176286"/>
                <a:gd name="connsiteY10" fmla="*/ 204796 h 288495"/>
                <a:gd name="connsiteX11" fmla="*/ 51639 w 176286"/>
                <a:gd name="connsiteY11" fmla="*/ 260002 h 288495"/>
                <a:gd name="connsiteX12" fmla="*/ 49859 w 176286"/>
                <a:gd name="connsiteY12" fmla="*/ 260002 h 288495"/>
                <a:gd name="connsiteX13" fmla="*/ 51639 w 176286"/>
                <a:gd name="connsiteY13" fmla="*/ 260002 h 288495"/>
                <a:gd name="connsiteX14" fmla="*/ 42736 w 176286"/>
                <a:gd name="connsiteY14" fmla="*/ 274249 h 288495"/>
                <a:gd name="connsiteX15" fmla="*/ 40955 w 176286"/>
                <a:gd name="connsiteY15" fmla="*/ 276030 h 288495"/>
                <a:gd name="connsiteX16" fmla="*/ 39175 w 176286"/>
                <a:gd name="connsiteY16" fmla="*/ 279591 h 288495"/>
                <a:gd name="connsiteX17" fmla="*/ 37394 w 176286"/>
                <a:gd name="connsiteY17" fmla="*/ 281372 h 288495"/>
                <a:gd name="connsiteX18" fmla="*/ 21368 w 176286"/>
                <a:gd name="connsiteY18" fmla="*/ 288495 h 288495"/>
                <a:gd name="connsiteX19" fmla="*/ 0 w 176286"/>
                <a:gd name="connsiteY19" fmla="*/ 265345 h 288495"/>
                <a:gd name="connsiteX20" fmla="*/ 3561 w 176286"/>
                <a:gd name="connsiteY20" fmla="*/ 254660 h 288495"/>
                <a:gd name="connsiteX21" fmla="*/ 3561 w 176286"/>
                <a:gd name="connsiteY21" fmla="*/ 252879 h 288495"/>
                <a:gd name="connsiteX22" fmla="*/ 5342 w 176286"/>
                <a:gd name="connsiteY22" fmla="*/ 252879 h 288495"/>
                <a:gd name="connsiteX23" fmla="*/ 12465 w 176286"/>
                <a:gd name="connsiteY23" fmla="*/ 238632 h 288495"/>
                <a:gd name="connsiteX24" fmla="*/ 40955 w 176286"/>
                <a:gd name="connsiteY24" fmla="*/ 183426 h 288495"/>
                <a:gd name="connsiteX25" fmla="*/ 73008 w 176286"/>
                <a:gd name="connsiteY25" fmla="*/ 130001 h 288495"/>
                <a:gd name="connsiteX26" fmla="*/ 103279 w 176286"/>
                <a:gd name="connsiteY26" fmla="*/ 76576 h 288495"/>
                <a:gd name="connsiteX27" fmla="*/ 129989 w 176286"/>
                <a:gd name="connsiteY27" fmla="*/ 21370 h 288495"/>
                <a:gd name="connsiteX28" fmla="*/ 131770 w 176286"/>
                <a:gd name="connsiteY28" fmla="*/ 16028 h 288495"/>
                <a:gd name="connsiteX29" fmla="*/ 133550 w 176286"/>
                <a:gd name="connsiteY29" fmla="*/ 12466 h 288495"/>
                <a:gd name="connsiteX30" fmla="*/ 154918 w 176286"/>
                <a:gd name="connsiteY30" fmla="*/ 0 h 28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6286" h="288495">
                  <a:moveTo>
                    <a:pt x="154918" y="0"/>
                  </a:moveTo>
                  <a:cubicBezTo>
                    <a:pt x="167383" y="0"/>
                    <a:pt x="176287" y="8904"/>
                    <a:pt x="176287" y="21370"/>
                  </a:cubicBezTo>
                  <a:cubicBezTo>
                    <a:pt x="176287" y="23151"/>
                    <a:pt x="176287" y="24932"/>
                    <a:pt x="176287" y="24932"/>
                  </a:cubicBezTo>
                  <a:lnTo>
                    <a:pt x="174506" y="30274"/>
                  </a:lnTo>
                  <a:lnTo>
                    <a:pt x="172725" y="33836"/>
                  </a:lnTo>
                  <a:lnTo>
                    <a:pt x="172725" y="35617"/>
                  </a:lnTo>
                  <a:lnTo>
                    <a:pt x="169164" y="40959"/>
                  </a:lnTo>
                  <a:lnTo>
                    <a:pt x="142454" y="96165"/>
                  </a:lnTo>
                  <a:lnTo>
                    <a:pt x="140673" y="97946"/>
                  </a:lnTo>
                  <a:lnTo>
                    <a:pt x="110402" y="151371"/>
                  </a:lnTo>
                  <a:lnTo>
                    <a:pt x="80130" y="204796"/>
                  </a:lnTo>
                  <a:lnTo>
                    <a:pt x="51639" y="260002"/>
                  </a:lnTo>
                  <a:lnTo>
                    <a:pt x="49859" y="260002"/>
                  </a:lnTo>
                  <a:lnTo>
                    <a:pt x="51639" y="260002"/>
                  </a:lnTo>
                  <a:lnTo>
                    <a:pt x="42736" y="274249"/>
                  </a:lnTo>
                  <a:lnTo>
                    <a:pt x="40955" y="276030"/>
                  </a:lnTo>
                  <a:lnTo>
                    <a:pt x="39175" y="279591"/>
                  </a:lnTo>
                  <a:lnTo>
                    <a:pt x="37394" y="281372"/>
                  </a:lnTo>
                  <a:cubicBezTo>
                    <a:pt x="33833" y="284934"/>
                    <a:pt x="28491" y="288495"/>
                    <a:pt x="21368" y="288495"/>
                  </a:cubicBezTo>
                  <a:cubicBezTo>
                    <a:pt x="8903" y="288495"/>
                    <a:pt x="0" y="277810"/>
                    <a:pt x="0" y="265345"/>
                  </a:cubicBezTo>
                  <a:cubicBezTo>
                    <a:pt x="0" y="261783"/>
                    <a:pt x="1781" y="258221"/>
                    <a:pt x="3561" y="254660"/>
                  </a:cubicBezTo>
                  <a:lnTo>
                    <a:pt x="3561" y="252879"/>
                  </a:lnTo>
                  <a:lnTo>
                    <a:pt x="5342" y="252879"/>
                  </a:lnTo>
                  <a:lnTo>
                    <a:pt x="12465" y="238632"/>
                  </a:lnTo>
                  <a:lnTo>
                    <a:pt x="40955" y="183426"/>
                  </a:lnTo>
                  <a:lnTo>
                    <a:pt x="73008" y="130001"/>
                  </a:lnTo>
                  <a:lnTo>
                    <a:pt x="103279" y="76576"/>
                  </a:lnTo>
                  <a:lnTo>
                    <a:pt x="129989" y="21370"/>
                  </a:lnTo>
                  <a:lnTo>
                    <a:pt x="131770" y="16028"/>
                  </a:lnTo>
                  <a:lnTo>
                    <a:pt x="133550" y="12466"/>
                  </a:lnTo>
                  <a:cubicBezTo>
                    <a:pt x="137112" y="5343"/>
                    <a:pt x="146015" y="0"/>
                    <a:pt x="15491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0858675-903A-44B8-9B4C-BD1456E0DB6A}"/>
                </a:ext>
              </a:extLst>
            </p:cNvPr>
            <p:cNvSpPr/>
            <p:nvPr/>
          </p:nvSpPr>
          <p:spPr>
            <a:xfrm>
              <a:off x="978349" y="361777"/>
              <a:ext cx="247513" cy="256440"/>
            </a:xfrm>
            <a:custGeom>
              <a:avLst/>
              <a:gdLst>
                <a:gd name="connsiteX0" fmla="*/ 28491 w 247513"/>
                <a:gd name="connsiteY0" fmla="*/ 0 h 256440"/>
                <a:gd name="connsiteX1" fmla="*/ 32052 w 247513"/>
                <a:gd name="connsiteY1" fmla="*/ 0 h 256440"/>
                <a:gd name="connsiteX2" fmla="*/ 40955 w 247513"/>
                <a:gd name="connsiteY2" fmla="*/ 1781 h 256440"/>
                <a:gd name="connsiteX3" fmla="*/ 42736 w 247513"/>
                <a:gd name="connsiteY3" fmla="*/ 1781 h 256440"/>
                <a:gd name="connsiteX4" fmla="*/ 44517 w 247513"/>
                <a:gd name="connsiteY4" fmla="*/ 1781 h 256440"/>
                <a:gd name="connsiteX5" fmla="*/ 60543 w 247513"/>
                <a:gd name="connsiteY5" fmla="*/ 7123 h 256440"/>
                <a:gd name="connsiteX6" fmla="*/ 62324 w 247513"/>
                <a:gd name="connsiteY6" fmla="*/ 7123 h 256440"/>
                <a:gd name="connsiteX7" fmla="*/ 117524 w 247513"/>
                <a:gd name="connsiteY7" fmla="*/ 32055 h 256440"/>
                <a:gd name="connsiteX8" fmla="*/ 121086 w 247513"/>
                <a:gd name="connsiteY8" fmla="*/ 33836 h 256440"/>
                <a:gd name="connsiteX9" fmla="*/ 122866 w 247513"/>
                <a:gd name="connsiteY9" fmla="*/ 33836 h 256440"/>
                <a:gd name="connsiteX10" fmla="*/ 165603 w 247513"/>
                <a:gd name="connsiteY10" fmla="*/ 69453 h 256440"/>
                <a:gd name="connsiteX11" fmla="*/ 167383 w 247513"/>
                <a:gd name="connsiteY11" fmla="*/ 71233 h 256440"/>
                <a:gd name="connsiteX12" fmla="*/ 170945 w 247513"/>
                <a:gd name="connsiteY12" fmla="*/ 74795 h 256440"/>
                <a:gd name="connsiteX13" fmla="*/ 170945 w 247513"/>
                <a:gd name="connsiteY13" fmla="*/ 73014 h 256440"/>
                <a:gd name="connsiteX14" fmla="*/ 204777 w 247513"/>
                <a:gd name="connsiteY14" fmla="*/ 119316 h 256440"/>
                <a:gd name="connsiteX15" fmla="*/ 204777 w 247513"/>
                <a:gd name="connsiteY15" fmla="*/ 121097 h 256440"/>
                <a:gd name="connsiteX16" fmla="*/ 206558 w 247513"/>
                <a:gd name="connsiteY16" fmla="*/ 122878 h 256440"/>
                <a:gd name="connsiteX17" fmla="*/ 231487 w 247513"/>
                <a:gd name="connsiteY17" fmla="*/ 176303 h 256440"/>
                <a:gd name="connsiteX18" fmla="*/ 231487 w 247513"/>
                <a:gd name="connsiteY18" fmla="*/ 178084 h 256440"/>
                <a:gd name="connsiteX19" fmla="*/ 231487 w 247513"/>
                <a:gd name="connsiteY19" fmla="*/ 179864 h 256440"/>
                <a:gd name="connsiteX20" fmla="*/ 233268 w 247513"/>
                <a:gd name="connsiteY20" fmla="*/ 179864 h 256440"/>
                <a:gd name="connsiteX21" fmla="*/ 240391 w 247513"/>
                <a:gd name="connsiteY21" fmla="*/ 204796 h 256440"/>
                <a:gd name="connsiteX22" fmla="*/ 240391 w 247513"/>
                <a:gd name="connsiteY22" fmla="*/ 206577 h 256440"/>
                <a:gd name="connsiteX23" fmla="*/ 242171 w 247513"/>
                <a:gd name="connsiteY23" fmla="*/ 206577 h 256440"/>
                <a:gd name="connsiteX24" fmla="*/ 247513 w 247513"/>
                <a:gd name="connsiteY24" fmla="*/ 227947 h 256440"/>
                <a:gd name="connsiteX25" fmla="*/ 247513 w 247513"/>
                <a:gd name="connsiteY25" fmla="*/ 229728 h 256440"/>
                <a:gd name="connsiteX26" fmla="*/ 247513 w 247513"/>
                <a:gd name="connsiteY26" fmla="*/ 233290 h 256440"/>
                <a:gd name="connsiteX27" fmla="*/ 226145 w 247513"/>
                <a:gd name="connsiteY27" fmla="*/ 256440 h 256440"/>
                <a:gd name="connsiteX28" fmla="*/ 206558 w 247513"/>
                <a:gd name="connsiteY28" fmla="*/ 242194 h 256440"/>
                <a:gd name="connsiteX29" fmla="*/ 204777 w 247513"/>
                <a:gd name="connsiteY29" fmla="*/ 240413 h 256440"/>
                <a:gd name="connsiteX30" fmla="*/ 199435 w 247513"/>
                <a:gd name="connsiteY30" fmla="*/ 219043 h 256440"/>
                <a:gd name="connsiteX31" fmla="*/ 190532 w 247513"/>
                <a:gd name="connsiteY31" fmla="*/ 194111 h 256440"/>
                <a:gd name="connsiteX32" fmla="*/ 167383 w 247513"/>
                <a:gd name="connsiteY32" fmla="*/ 144248 h 256440"/>
                <a:gd name="connsiteX33" fmla="*/ 137112 w 247513"/>
                <a:gd name="connsiteY33" fmla="*/ 103289 h 256440"/>
                <a:gd name="connsiteX34" fmla="*/ 97937 w 247513"/>
                <a:gd name="connsiteY34" fmla="*/ 71233 h 256440"/>
                <a:gd name="connsiteX35" fmla="*/ 46297 w 247513"/>
                <a:gd name="connsiteY35" fmla="*/ 48083 h 256440"/>
                <a:gd name="connsiteX36" fmla="*/ 33833 w 247513"/>
                <a:gd name="connsiteY36" fmla="*/ 44521 h 256440"/>
                <a:gd name="connsiteX37" fmla="*/ 30271 w 247513"/>
                <a:gd name="connsiteY37" fmla="*/ 44521 h 256440"/>
                <a:gd name="connsiteX38" fmla="*/ 26710 w 247513"/>
                <a:gd name="connsiteY38" fmla="*/ 44521 h 256440"/>
                <a:gd name="connsiteX39" fmla="*/ 21368 w 247513"/>
                <a:gd name="connsiteY39" fmla="*/ 46302 h 256440"/>
                <a:gd name="connsiteX40" fmla="*/ 0 w 247513"/>
                <a:gd name="connsiteY40" fmla="*/ 23151 h 256440"/>
                <a:gd name="connsiteX41" fmla="*/ 17807 w 247513"/>
                <a:gd name="connsiteY41" fmla="*/ 1781 h 256440"/>
                <a:gd name="connsiteX42" fmla="*/ 24929 w 247513"/>
                <a:gd name="connsiteY42" fmla="*/ 0 h 256440"/>
                <a:gd name="connsiteX43" fmla="*/ 28491 w 247513"/>
                <a:gd name="connsiteY43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7513" h="256440">
                  <a:moveTo>
                    <a:pt x="28491" y="0"/>
                  </a:moveTo>
                  <a:lnTo>
                    <a:pt x="32052" y="0"/>
                  </a:lnTo>
                  <a:lnTo>
                    <a:pt x="40955" y="1781"/>
                  </a:lnTo>
                  <a:lnTo>
                    <a:pt x="42736" y="1781"/>
                  </a:lnTo>
                  <a:lnTo>
                    <a:pt x="44517" y="1781"/>
                  </a:lnTo>
                  <a:lnTo>
                    <a:pt x="60543" y="7123"/>
                  </a:lnTo>
                  <a:lnTo>
                    <a:pt x="62324" y="7123"/>
                  </a:lnTo>
                  <a:lnTo>
                    <a:pt x="117524" y="32055"/>
                  </a:lnTo>
                  <a:lnTo>
                    <a:pt x="121086" y="33836"/>
                  </a:lnTo>
                  <a:lnTo>
                    <a:pt x="122866" y="33836"/>
                  </a:lnTo>
                  <a:lnTo>
                    <a:pt x="165603" y="69453"/>
                  </a:lnTo>
                  <a:lnTo>
                    <a:pt x="167383" y="71233"/>
                  </a:lnTo>
                  <a:lnTo>
                    <a:pt x="170945" y="74795"/>
                  </a:lnTo>
                  <a:lnTo>
                    <a:pt x="170945" y="73014"/>
                  </a:lnTo>
                  <a:lnTo>
                    <a:pt x="204777" y="119316"/>
                  </a:lnTo>
                  <a:lnTo>
                    <a:pt x="204777" y="121097"/>
                  </a:lnTo>
                  <a:lnTo>
                    <a:pt x="206558" y="122878"/>
                  </a:lnTo>
                  <a:lnTo>
                    <a:pt x="231487" y="176303"/>
                  </a:lnTo>
                  <a:lnTo>
                    <a:pt x="231487" y="178084"/>
                  </a:lnTo>
                  <a:lnTo>
                    <a:pt x="231487" y="179864"/>
                  </a:lnTo>
                  <a:lnTo>
                    <a:pt x="233268" y="179864"/>
                  </a:lnTo>
                  <a:lnTo>
                    <a:pt x="240391" y="204796"/>
                  </a:lnTo>
                  <a:lnTo>
                    <a:pt x="240391" y="206577"/>
                  </a:lnTo>
                  <a:lnTo>
                    <a:pt x="242171" y="206577"/>
                  </a:lnTo>
                  <a:lnTo>
                    <a:pt x="247513" y="227947"/>
                  </a:lnTo>
                  <a:lnTo>
                    <a:pt x="247513" y="229728"/>
                  </a:lnTo>
                  <a:cubicBezTo>
                    <a:pt x="247513" y="229728"/>
                    <a:pt x="247513" y="231509"/>
                    <a:pt x="247513" y="233290"/>
                  </a:cubicBezTo>
                  <a:cubicBezTo>
                    <a:pt x="247513" y="245755"/>
                    <a:pt x="238610" y="256440"/>
                    <a:pt x="226145" y="256440"/>
                  </a:cubicBezTo>
                  <a:cubicBezTo>
                    <a:pt x="217242" y="256440"/>
                    <a:pt x="210119" y="249317"/>
                    <a:pt x="206558" y="242194"/>
                  </a:cubicBezTo>
                  <a:lnTo>
                    <a:pt x="204777" y="240413"/>
                  </a:lnTo>
                  <a:lnTo>
                    <a:pt x="199435" y="219043"/>
                  </a:lnTo>
                  <a:lnTo>
                    <a:pt x="190532" y="194111"/>
                  </a:lnTo>
                  <a:lnTo>
                    <a:pt x="167383" y="144248"/>
                  </a:lnTo>
                  <a:lnTo>
                    <a:pt x="137112" y="103289"/>
                  </a:lnTo>
                  <a:lnTo>
                    <a:pt x="97937" y="71233"/>
                  </a:lnTo>
                  <a:lnTo>
                    <a:pt x="46297" y="48083"/>
                  </a:lnTo>
                  <a:lnTo>
                    <a:pt x="33833" y="44521"/>
                  </a:lnTo>
                  <a:lnTo>
                    <a:pt x="30271" y="44521"/>
                  </a:lnTo>
                  <a:lnTo>
                    <a:pt x="26710" y="44521"/>
                  </a:lnTo>
                  <a:cubicBezTo>
                    <a:pt x="24929" y="44521"/>
                    <a:pt x="23149" y="46302"/>
                    <a:pt x="21368" y="46302"/>
                  </a:cubicBezTo>
                  <a:cubicBezTo>
                    <a:pt x="8903" y="46302"/>
                    <a:pt x="0" y="35617"/>
                    <a:pt x="0" y="23151"/>
                  </a:cubicBezTo>
                  <a:cubicBezTo>
                    <a:pt x="0" y="12466"/>
                    <a:pt x="7123" y="3562"/>
                    <a:pt x="17807" y="1781"/>
                  </a:cubicBezTo>
                  <a:lnTo>
                    <a:pt x="24929" y="0"/>
                  </a:lnTo>
                  <a:cubicBezTo>
                    <a:pt x="26710" y="0"/>
                    <a:pt x="28491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048A3CA-2740-4224-A54F-4231E56DBC49}"/>
                </a:ext>
              </a:extLst>
            </p:cNvPr>
            <p:cNvSpPr/>
            <p:nvPr/>
          </p:nvSpPr>
          <p:spPr>
            <a:xfrm>
              <a:off x="1323799" y="598628"/>
              <a:ext cx="67666" cy="158494"/>
            </a:xfrm>
            <a:custGeom>
              <a:avLst/>
              <a:gdLst>
                <a:gd name="connsiteX0" fmla="*/ 21368 w 67665"/>
                <a:gd name="connsiteY0" fmla="*/ 0 h 158494"/>
                <a:gd name="connsiteX1" fmla="*/ 40955 w 67665"/>
                <a:gd name="connsiteY1" fmla="*/ 10685 h 158494"/>
                <a:gd name="connsiteX2" fmla="*/ 42736 w 67665"/>
                <a:gd name="connsiteY2" fmla="*/ 14247 h 158494"/>
                <a:gd name="connsiteX3" fmla="*/ 44517 w 67665"/>
                <a:gd name="connsiteY3" fmla="*/ 17808 h 158494"/>
                <a:gd name="connsiteX4" fmla="*/ 46297 w 67665"/>
                <a:gd name="connsiteY4" fmla="*/ 23151 h 158494"/>
                <a:gd name="connsiteX5" fmla="*/ 46297 w 67665"/>
                <a:gd name="connsiteY5" fmla="*/ 30274 h 158494"/>
                <a:gd name="connsiteX6" fmla="*/ 46297 w 67665"/>
                <a:gd name="connsiteY6" fmla="*/ 32055 h 158494"/>
                <a:gd name="connsiteX7" fmla="*/ 48078 w 67665"/>
                <a:gd name="connsiteY7" fmla="*/ 39178 h 158494"/>
                <a:gd name="connsiteX8" fmla="*/ 48078 w 67665"/>
                <a:gd name="connsiteY8" fmla="*/ 44521 h 158494"/>
                <a:gd name="connsiteX9" fmla="*/ 62324 w 67665"/>
                <a:gd name="connsiteY9" fmla="*/ 112193 h 158494"/>
                <a:gd name="connsiteX10" fmla="*/ 67666 w 67665"/>
                <a:gd name="connsiteY10" fmla="*/ 131782 h 158494"/>
                <a:gd name="connsiteX11" fmla="*/ 67666 w 67665"/>
                <a:gd name="connsiteY11" fmla="*/ 133563 h 158494"/>
                <a:gd name="connsiteX12" fmla="*/ 67666 w 67665"/>
                <a:gd name="connsiteY12" fmla="*/ 137124 h 158494"/>
                <a:gd name="connsiteX13" fmla="*/ 46297 w 67665"/>
                <a:gd name="connsiteY13" fmla="*/ 158494 h 158494"/>
                <a:gd name="connsiteX14" fmla="*/ 26710 w 67665"/>
                <a:gd name="connsiteY14" fmla="*/ 146029 h 158494"/>
                <a:gd name="connsiteX15" fmla="*/ 24929 w 67665"/>
                <a:gd name="connsiteY15" fmla="*/ 142467 h 158494"/>
                <a:gd name="connsiteX16" fmla="*/ 19587 w 67665"/>
                <a:gd name="connsiteY16" fmla="*/ 121097 h 158494"/>
                <a:gd name="connsiteX17" fmla="*/ 5342 w 67665"/>
                <a:gd name="connsiteY17" fmla="*/ 51644 h 158494"/>
                <a:gd name="connsiteX18" fmla="*/ 5342 w 67665"/>
                <a:gd name="connsiteY18" fmla="*/ 49863 h 158494"/>
                <a:gd name="connsiteX19" fmla="*/ 3561 w 67665"/>
                <a:gd name="connsiteY19" fmla="*/ 44521 h 158494"/>
                <a:gd name="connsiteX20" fmla="*/ 3561 w 67665"/>
                <a:gd name="connsiteY20" fmla="*/ 42740 h 158494"/>
                <a:gd name="connsiteX21" fmla="*/ 3561 w 67665"/>
                <a:gd name="connsiteY21" fmla="*/ 37398 h 158494"/>
                <a:gd name="connsiteX22" fmla="*/ 3561 w 67665"/>
                <a:gd name="connsiteY22" fmla="*/ 33836 h 158494"/>
                <a:gd name="connsiteX23" fmla="*/ 1781 w 67665"/>
                <a:gd name="connsiteY23" fmla="*/ 30274 h 158494"/>
                <a:gd name="connsiteX24" fmla="*/ 0 w 67665"/>
                <a:gd name="connsiteY24" fmla="*/ 23151 h 158494"/>
                <a:gd name="connsiteX25" fmla="*/ 21368 w 67665"/>
                <a:gd name="connsiteY25" fmla="*/ 0 h 15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665" h="158494">
                  <a:moveTo>
                    <a:pt x="21368" y="0"/>
                  </a:moveTo>
                  <a:cubicBezTo>
                    <a:pt x="30271" y="0"/>
                    <a:pt x="35613" y="3562"/>
                    <a:pt x="40955" y="10685"/>
                  </a:cubicBezTo>
                  <a:lnTo>
                    <a:pt x="42736" y="14247"/>
                  </a:lnTo>
                  <a:lnTo>
                    <a:pt x="44517" y="17808"/>
                  </a:lnTo>
                  <a:cubicBezTo>
                    <a:pt x="44517" y="19589"/>
                    <a:pt x="44517" y="21370"/>
                    <a:pt x="46297" y="23151"/>
                  </a:cubicBezTo>
                  <a:lnTo>
                    <a:pt x="46297" y="30274"/>
                  </a:lnTo>
                  <a:lnTo>
                    <a:pt x="46297" y="32055"/>
                  </a:lnTo>
                  <a:lnTo>
                    <a:pt x="48078" y="39178"/>
                  </a:lnTo>
                  <a:lnTo>
                    <a:pt x="48078" y="44521"/>
                  </a:lnTo>
                  <a:lnTo>
                    <a:pt x="62324" y="112193"/>
                  </a:lnTo>
                  <a:lnTo>
                    <a:pt x="67666" y="131782"/>
                  </a:lnTo>
                  <a:lnTo>
                    <a:pt x="67666" y="133563"/>
                  </a:lnTo>
                  <a:cubicBezTo>
                    <a:pt x="67666" y="133563"/>
                    <a:pt x="67666" y="135344"/>
                    <a:pt x="67666" y="137124"/>
                  </a:cubicBezTo>
                  <a:cubicBezTo>
                    <a:pt x="67666" y="149590"/>
                    <a:pt x="58762" y="158494"/>
                    <a:pt x="46297" y="158494"/>
                  </a:cubicBezTo>
                  <a:cubicBezTo>
                    <a:pt x="37394" y="158494"/>
                    <a:pt x="30271" y="153152"/>
                    <a:pt x="26710" y="146029"/>
                  </a:cubicBezTo>
                  <a:lnTo>
                    <a:pt x="24929" y="142467"/>
                  </a:lnTo>
                  <a:lnTo>
                    <a:pt x="19587" y="121097"/>
                  </a:lnTo>
                  <a:lnTo>
                    <a:pt x="5342" y="51644"/>
                  </a:lnTo>
                  <a:lnTo>
                    <a:pt x="5342" y="49863"/>
                  </a:lnTo>
                  <a:lnTo>
                    <a:pt x="3561" y="44521"/>
                  </a:lnTo>
                  <a:lnTo>
                    <a:pt x="3561" y="42740"/>
                  </a:lnTo>
                  <a:lnTo>
                    <a:pt x="3561" y="37398"/>
                  </a:lnTo>
                  <a:lnTo>
                    <a:pt x="3561" y="33836"/>
                  </a:lnTo>
                  <a:lnTo>
                    <a:pt x="1781" y="30274"/>
                  </a:lnTo>
                  <a:cubicBezTo>
                    <a:pt x="0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136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B35EF21-9C27-4D2A-9216-E82126925E70}"/>
                </a:ext>
              </a:extLst>
            </p:cNvPr>
            <p:cNvSpPr/>
            <p:nvPr/>
          </p:nvSpPr>
          <p:spPr>
            <a:xfrm>
              <a:off x="901780" y="1355484"/>
              <a:ext cx="272443" cy="388222"/>
            </a:xfrm>
            <a:custGeom>
              <a:avLst/>
              <a:gdLst>
                <a:gd name="connsiteX0" fmla="*/ 249294 w 272442"/>
                <a:gd name="connsiteY0" fmla="*/ 0 h 388222"/>
                <a:gd name="connsiteX1" fmla="*/ 272443 w 272442"/>
                <a:gd name="connsiteY1" fmla="*/ 21370 h 388222"/>
                <a:gd name="connsiteX2" fmla="*/ 270662 w 272442"/>
                <a:gd name="connsiteY2" fmla="*/ 30274 h 388222"/>
                <a:gd name="connsiteX3" fmla="*/ 268881 w 272442"/>
                <a:gd name="connsiteY3" fmla="*/ 33836 h 388222"/>
                <a:gd name="connsiteX4" fmla="*/ 263539 w 272442"/>
                <a:gd name="connsiteY4" fmla="*/ 39178 h 388222"/>
                <a:gd name="connsiteX5" fmla="*/ 263539 w 272442"/>
                <a:gd name="connsiteY5" fmla="*/ 40959 h 388222"/>
                <a:gd name="connsiteX6" fmla="*/ 261759 w 272442"/>
                <a:gd name="connsiteY6" fmla="*/ 42740 h 388222"/>
                <a:gd name="connsiteX7" fmla="*/ 258197 w 272442"/>
                <a:gd name="connsiteY7" fmla="*/ 48083 h 388222"/>
                <a:gd name="connsiteX8" fmla="*/ 178067 w 272442"/>
                <a:gd name="connsiteY8" fmla="*/ 169179 h 388222"/>
                <a:gd name="connsiteX9" fmla="*/ 97937 w 272442"/>
                <a:gd name="connsiteY9" fmla="*/ 290276 h 388222"/>
                <a:gd name="connsiteX10" fmla="*/ 69446 w 272442"/>
                <a:gd name="connsiteY10" fmla="*/ 329455 h 388222"/>
                <a:gd name="connsiteX11" fmla="*/ 44517 w 272442"/>
                <a:gd name="connsiteY11" fmla="*/ 368633 h 388222"/>
                <a:gd name="connsiteX12" fmla="*/ 40955 w 272442"/>
                <a:gd name="connsiteY12" fmla="*/ 377537 h 388222"/>
                <a:gd name="connsiteX13" fmla="*/ 39175 w 272442"/>
                <a:gd name="connsiteY13" fmla="*/ 377537 h 388222"/>
                <a:gd name="connsiteX14" fmla="*/ 21368 w 272442"/>
                <a:gd name="connsiteY14" fmla="*/ 388222 h 388222"/>
                <a:gd name="connsiteX15" fmla="*/ 0 w 272442"/>
                <a:gd name="connsiteY15" fmla="*/ 365071 h 388222"/>
                <a:gd name="connsiteX16" fmla="*/ 1781 w 272442"/>
                <a:gd name="connsiteY16" fmla="*/ 357948 h 388222"/>
                <a:gd name="connsiteX17" fmla="*/ 1781 w 272442"/>
                <a:gd name="connsiteY17" fmla="*/ 354386 h 388222"/>
                <a:gd name="connsiteX18" fmla="*/ 7123 w 272442"/>
                <a:gd name="connsiteY18" fmla="*/ 347263 h 388222"/>
                <a:gd name="connsiteX19" fmla="*/ 7123 w 272442"/>
                <a:gd name="connsiteY19" fmla="*/ 345482 h 388222"/>
                <a:gd name="connsiteX20" fmla="*/ 33833 w 272442"/>
                <a:gd name="connsiteY20" fmla="*/ 306304 h 388222"/>
                <a:gd name="connsiteX21" fmla="*/ 60543 w 272442"/>
                <a:gd name="connsiteY21" fmla="*/ 265345 h 388222"/>
                <a:gd name="connsiteX22" fmla="*/ 142454 w 272442"/>
                <a:gd name="connsiteY22" fmla="*/ 144248 h 388222"/>
                <a:gd name="connsiteX23" fmla="*/ 220803 w 272442"/>
                <a:gd name="connsiteY23" fmla="*/ 23151 h 388222"/>
                <a:gd name="connsiteX24" fmla="*/ 222584 w 272442"/>
                <a:gd name="connsiteY24" fmla="*/ 21370 h 388222"/>
                <a:gd name="connsiteX25" fmla="*/ 227926 w 272442"/>
                <a:gd name="connsiteY25" fmla="*/ 16028 h 388222"/>
                <a:gd name="connsiteX26" fmla="*/ 231487 w 272442"/>
                <a:gd name="connsiteY26" fmla="*/ 10685 h 388222"/>
                <a:gd name="connsiteX27" fmla="*/ 231487 w 272442"/>
                <a:gd name="connsiteY27" fmla="*/ 8904 h 388222"/>
                <a:gd name="connsiteX28" fmla="*/ 249294 w 272442"/>
                <a:gd name="connsiteY28" fmla="*/ 0 h 3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2442" h="388222">
                  <a:moveTo>
                    <a:pt x="249294" y="0"/>
                  </a:moveTo>
                  <a:cubicBezTo>
                    <a:pt x="261759" y="0"/>
                    <a:pt x="272443" y="8904"/>
                    <a:pt x="272443" y="21370"/>
                  </a:cubicBezTo>
                  <a:cubicBezTo>
                    <a:pt x="272443" y="24932"/>
                    <a:pt x="270662" y="26713"/>
                    <a:pt x="270662" y="30274"/>
                  </a:cubicBezTo>
                  <a:lnTo>
                    <a:pt x="268881" y="33836"/>
                  </a:lnTo>
                  <a:lnTo>
                    <a:pt x="263539" y="39178"/>
                  </a:lnTo>
                  <a:lnTo>
                    <a:pt x="263539" y="40959"/>
                  </a:lnTo>
                  <a:lnTo>
                    <a:pt x="261759" y="42740"/>
                  </a:lnTo>
                  <a:lnTo>
                    <a:pt x="258197" y="48083"/>
                  </a:lnTo>
                  <a:lnTo>
                    <a:pt x="178067" y="169179"/>
                  </a:lnTo>
                  <a:lnTo>
                    <a:pt x="97937" y="290276"/>
                  </a:lnTo>
                  <a:lnTo>
                    <a:pt x="69446" y="329455"/>
                  </a:lnTo>
                  <a:lnTo>
                    <a:pt x="44517" y="368633"/>
                  </a:lnTo>
                  <a:lnTo>
                    <a:pt x="40955" y="377537"/>
                  </a:lnTo>
                  <a:lnTo>
                    <a:pt x="39175" y="377537"/>
                  </a:lnTo>
                  <a:cubicBezTo>
                    <a:pt x="35613" y="384661"/>
                    <a:pt x="28491" y="388222"/>
                    <a:pt x="21368" y="388222"/>
                  </a:cubicBezTo>
                  <a:cubicBezTo>
                    <a:pt x="8903" y="388222"/>
                    <a:pt x="0" y="377537"/>
                    <a:pt x="0" y="365071"/>
                  </a:cubicBezTo>
                  <a:cubicBezTo>
                    <a:pt x="0" y="363291"/>
                    <a:pt x="0" y="359729"/>
                    <a:pt x="1781" y="357948"/>
                  </a:cubicBezTo>
                  <a:lnTo>
                    <a:pt x="1781" y="354386"/>
                  </a:lnTo>
                  <a:lnTo>
                    <a:pt x="7123" y="347263"/>
                  </a:lnTo>
                  <a:lnTo>
                    <a:pt x="7123" y="345482"/>
                  </a:lnTo>
                  <a:lnTo>
                    <a:pt x="33833" y="306304"/>
                  </a:lnTo>
                  <a:lnTo>
                    <a:pt x="60543" y="265345"/>
                  </a:lnTo>
                  <a:lnTo>
                    <a:pt x="142454" y="144248"/>
                  </a:lnTo>
                  <a:lnTo>
                    <a:pt x="220803" y="23151"/>
                  </a:lnTo>
                  <a:lnTo>
                    <a:pt x="222584" y="21370"/>
                  </a:lnTo>
                  <a:lnTo>
                    <a:pt x="227926" y="16028"/>
                  </a:lnTo>
                  <a:lnTo>
                    <a:pt x="231487" y="10685"/>
                  </a:lnTo>
                  <a:lnTo>
                    <a:pt x="231487" y="8904"/>
                  </a:lnTo>
                  <a:cubicBezTo>
                    <a:pt x="235049" y="3562"/>
                    <a:pt x="242171" y="0"/>
                    <a:pt x="24929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D82745-B557-418C-837E-0276A1E7A593}"/>
                </a:ext>
              </a:extLst>
            </p:cNvPr>
            <p:cNvSpPr/>
            <p:nvPr/>
          </p:nvSpPr>
          <p:spPr>
            <a:xfrm>
              <a:off x="932051" y="1408909"/>
              <a:ext cx="170945" cy="311646"/>
            </a:xfrm>
            <a:custGeom>
              <a:avLst/>
              <a:gdLst>
                <a:gd name="connsiteX0" fmla="*/ 23149 w 170944"/>
                <a:gd name="connsiteY0" fmla="*/ 0 h 311646"/>
                <a:gd name="connsiteX1" fmla="*/ 37394 w 170944"/>
                <a:gd name="connsiteY1" fmla="*/ 7123 h 311646"/>
                <a:gd name="connsiteX2" fmla="*/ 39175 w 170944"/>
                <a:gd name="connsiteY2" fmla="*/ 8904 h 311646"/>
                <a:gd name="connsiteX3" fmla="*/ 53420 w 170944"/>
                <a:gd name="connsiteY3" fmla="*/ 24932 h 311646"/>
                <a:gd name="connsiteX4" fmla="*/ 53420 w 170944"/>
                <a:gd name="connsiteY4" fmla="*/ 26713 h 311646"/>
                <a:gd name="connsiteX5" fmla="*/ 55201 w 170944"/>
                <a:gd name="connsiteY5" fmla="*/ 26713 h 311646"/>
                <a:gd name="connsiteX6" fmla="*/ 65885 w 170944"/>
                <a:gd name="connsiteY6" fmla="*/ 46302 h 311646"/>
                <a:gd name="connsiteX7" fmla="*/ 67666 w 170944"/>
                <a:gd name="connsiteY7" fmla="*/ 48083 h 311646"/>
                <a:gd name="connsiteX8" fmla="*/ 85472 w 170944"/>
                <a:gd name="connsiteY8" fmla="*/ 87261 h 311646"/>
                <a:gd name="connsiteX9" fmla="*/ 85472 w 170944"/>
                <a:gd name="connsiteY9" fmla="*/ 89042 h 311646"/>
                <a:gd name="connsiteX10" fmla="*/ 122866 w 170944"/>
                <a:gd name="connsiteY10" fmla="*/ 174522 h 311646"/>
                <a:gd name="connsiteX11" fmla="*/ 158480 w 170944"/>
                <a:gd name="connsiteY11" fmla="*/ 260002 h 311646"/>
                <a:gd name="connsiteX12" fmla="*/ 167383 w 170944"/>
                <a:gd name="connsiteY12" fmla="*/ 281372 h 311646"/>
                <a:gd name="connsiteX13" fmla="*/ 169164 w 170944"/>
                <a:gd name="connsiteY13" fmla="*/ 281372 h 311646"/>
                <a:gd name="connsiteX14" fmla="*/ 170945 w 170944"/>
                <a:gd name="connsiteY14" fmla="*/ 290276 h 311646"/>
                <a:gd name="connsiteX15" fmla="*/ 147796 w 170944"/>
                <a:gd name="connsiteY15" fmla="*/ 311646 h 311646"/>
                <a:gd name="connsiteX16" fmla="*/ 129989 w 170944"/>
                <a:gd name="connsiteY16" fmla="*/ 302742 h 311646"/>
                <a:gd name="connsiteX17" fmla="*/ 128208 w 170944"/>
                <a:gd name="connsiteY17" fmla="*/ 299180 h 311646"/>
                <a:gd name="connsiteX18" fmla="*/ 119305 w 170944"/>
                <a:gd name="connsiteY18" fmla="*/ 277810 h 311646"/>
                <a:gd name="connsiteX19" fmla="*/ 117524 w 170944"/>
                <a:gd name="connsiteY19" fmla="*/ 277810 h 311646"/>
                <a:gd name="connsiteX20" fmla="*/ 81911 w 170944"/>
                <a:gd name="connsiteY20" fmla="*/ 192330 h 311646"/>
                <a:gd name="connsiteX21" fmla="*/ 81911 w 170944"/>
                <a:gd name="connsiteY21" fmla="*/ 190549 h 311646"/>
                <a:gd name="connsiteX22" fmla="*/ 46297 w 170944"/>
                <a:gd name="connsiteY22" fmla="*/ 105069 h 311646"/>
                <a:gd name="connsiteX23" fmla="*/ 28491 w 170944"/>
                <a:gd name="connsiteY23" fmla="*/ 67672 h 311646"/>
                <a:gd name="connsiteX24" fmla="*/ 17807 w 170944"/>
                <a:gd name="connsiteY24" fmla="*/ 51644 h 311646"/>
                <a:gd name="connsiteX25" fmla="*/ 5342 w 170944"/>
                <a:gd name="connsiteY25" fmla="*/ 35617 h 311646"/>
                <a:gd name="connsiteX26" fmla="*/ 3561 w 170944"/>
                <a:gd name="connsiteY26" fmla="*/ 33836 h 311646"/>
                <a:gd name="connsiteX27" fmla="*/ 0 w 170944"/>
                <a:gd name="connsiteY27" fmla="*/ 21370 h 311646"/>
                <a:gd name="connsiteX28" fmla="*/ 23149 w 170944"/>
                <a:gd name="connsiteY28" fmla="*/ 0 h 31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944" h="311646">
                  <a:moveTo>
                    <a:pt x="23149" y="0"/>
                  </a:moveTo>
                  <a:cubicBezTo>
                    <a:pt x="28491" y="0"/>
                    <a:pt x="33833" y="3562"/>
                    <a:pt x="37394" y="7123"/>
                  </a:cubicBezTo>
                  <a:lnTo>
                    <a:pt x="39175" y="8904"/>
                  </a:lnTo>
                  <a:lnTo>
                    <a:pt x="53420" y="24932"/>
                  </a:lnTo>
                  <a:lnTo>
                    <a:pt x="53420" y="26713"/>
                  </a:lnTo>
                  <a:lnTo>
                    <a:pt x="55201" y="26713"/>
                  </a:lnTo>
                  <a:lnTo>
                    <a:pt x="65885" y="46302"/>
                  </a:lnTo>
                  <a:lnTo>
                    <a:pt x="67666" y="48083"/>
                  </a:lnTo>
                  <a:lnTo>
                    <a:pt x="85472" y="87261"/>
                  </a:lnTo>
                  <a:lnTo>
                    <a:pt x="85472" y="89042"/>
                  </a:lnTo>
                  <a:lnTo>
                    <a:pt x="122866" y="174522"/>
                  </a:lnTo>
                  <a:lnTo>
                    <a:pt x="158480" y="260002"/>
                  </a:lnTo>
                  <a:lnTo>
                    <a:pt x="167383" y="281372"/>
                  </a:lnTo>
                  <a:lnTo>
                    <a:pt x="169164" y="281372"/>
                  </a:lnTo>
                  <a:cubicBezTo>
                    <a:pt x="169164" y="284934"/>
                    <a:pt x="170945" y="286715"/>
                    <a:pt x="170945" y="290276"/>
                  </a:cubicBezTo>
                  <a:cubicBezTo>
                    <a:pt x="170945" y="302742"/>
                    <a:pt x="160260" y="311646"/>
                    <a:pt x="147796" y="311646"/>
                  </a:cubicBezTo>
                  <a:cubicBezTo>
                    <a:pt x="140673" y="311646"/>
                    <a:pt x="133550" y="308085"/>
                    <a:pt x="129989" y="302742"/>
                  </a:cubicBezTo>
                  <a:lnTo>
                    <a:pt x="128208" y="299180"/>
                  </a:lnTo>
                  <a:lnTo>
                    <a:pt x="119305" y="277810"/>
                  </a:lnTo>
                  <a:lnTo>
                    <a:pt x="117524" y="277810"/>
                  </a:lnTo>
                  <a:lnTo>
                    <a:pt x="81911" y="192330"/>
                  </a:lnTo>
                  <a:lnTo>
                    <a:pt x="81911" y="190549"/>
                  </a:lnTo>
                  <a:lnTo>
                    <a:pt x="46297" y="105069"/>
                  </a:lnTo>
                  <a:lnTo>
                    <a:pt x="28491" y="67672"/>
                  </a:lnTo>
                  <a:lnTo>
                    <a:pt x="17807" y="51644"/>
                  </a:lnTo>
                  <a:lnTo>
                    <a:pt x="5342" y="35617"/>
                  </a:lnTo>
                  <a:lnTo>
                    <a:pt x="3561" y="33836"/>
                  </a:lnTo>
                  <a:cubicBezTo>
                    <a:pt x="1781" y="30274"/>
                    <a:pt x="0" y="26713"/>
                    <a:pt x="0" y="21370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74D73FB-0A07-41D3-8B6C-AF9659A66EFF}"/>
                </a:ext>
              </a:extLst>
            </p:cNvPr>
            <p:cNvSpPr/>
            <p:nvPr/>
          </p:nvSpPr>
          <p:spPr>
            <a:xfrm>
              <a:off x="1227643" y="1619047"/>
              <a:ext cx="213681" cy="256440"/>
            </a:xfrm>
            <a:custGeom>
              <a:avLst/>
              <a:gdLst>
                <a:gd name="connsiteX0" fmla="*/ 94376 w 213680"/>
                <a:gd name="connsiteY0" fmla="*/ 0 h 256440"/>
                <a:gd name="connsiteX1" fmla="*/ 106840 w 213680"/>
                <a:gd name="connsiteY1" fmla="*/ 3562 h 256440"/>
                <a:gd name="connsiteX2" fmla="*/ 108621 w 213680"/>
                <a:gd name="connsiteY2" fmla="*/ 3562 h 256440"/>
                <a:gd name="connsiteX3" fmla="*/ 113963 w 213680"/>
                <a:gd name="connsiteY3" fmla="*/ 8904 h 256440"/>
                <a:gd name="connsiteX4" fmla="*/ 115744 w 213680"/>
                <a:gd name="connsiteY4" fmla="*/ 10685 h 256440"/>
                <a:gd name="connsiteX5" fmla="*/ 122866 w 213680"/>
                <a:gd name="connsiteY5" fmla="*/ 26713 h 256440"/>
                <a:gd name="connsiteX6" fmla="*/ 121086 w 213680"/>
                <a:gd name="connsiteY6" fmla="*/ 37398 h 256440"/>
                <a:gd name="connsiteX7" fmla="*/ 121086 w 213680"/>
                <a:gd name="connsiteY7" fmla="*/ 39178 h 256440"/>
                <a:gd name="connsiteX8" fmla="*/ 121086 w 213680"/>
                <a:gd name="connsiteY8" fmla="*/ 42740 h 256440"/>
                <a:gd name="connsiteX9" fmla="*/ 117524 w 213680"/>
                <a:gd name="connsiteY9" fmla="*/ 53425 h 256440"/>
                <a:gd name="connsiteX10" fmla="*/ 117524 w 213680"/>
                <a:gd name="connsiteY10" fmla="*/ 55206 h 256440"/>
                <a:gd name="connsiteX11" fmla="*/ 113963 w 213680"/>
                <a:gd name="connsiteY11" fmla="*/ 62329 h 256440"/>
                <a:gd name="connsiteX12" fmla="*/ 113963 w 213680"/>
                <a:gd name="connsiteY12" fmla="*/ 64110 h 256440"/>
                <a:gd name="connsiteX13" fmla="*/ 80130 w 213680"/>
                <a:gd name="connsiteY13" fmla="*/ 138905 h 256440"/>
                <a:gd name="connsiteX14" fmla="*/ 49859 w 213680"/>
                <a:gd name="connsiteY14" fmla="*/ 210139 h 256440"/>
                <a:gd name="connsiteX15" fmla="*/ 64104 w 213680"/>
                <a:gd name="connsiteY15" fmla="*/ 206577 h 256440"/>
                <a:gd name="connsiteX16" fmla="*/ 94376 w 213680"/>
                <a:gd name="connsiteY16" fmla="*/ 195892 h 256440"/>
                <a:gd name="connsiteX17" fmla="*/ 124647 w 213680"/>
                <a:gd name="connsiteY17" fmla="*/ 179864 h 256440"/>
                <a:gd name="connsiteX18" fmla="*/ 153138 w 213680"/>
                <a:gd name="connsiteY18" fmla="*/ 165618 h 256440"/>
                <a:gd name="connsiteX19" fmla="*/ 181629 w 213680"/>
                <a:gd name="connsiteY19" fmla="*/ 149590 h 256440"/>
                <a:gd name="connsiteX20" fmla="*/ 183409 w 213680"/>
                <a:gd name="connsiteY20" fmla="*/ 149590 h 256440"/>
                <a:gd name="connsiteX21" fmla="*/ 192313 w 213680"/>
                <a:gd name="connsiteY21" fmla="*/ 147809 h 256440"/>
                <a:gd name="connsiteX22" fmla="*/ 213681 w 213680"/>
                <a:gd name="connsiteY22" fmla="*/ 169179 h 256440"/>
                <a:gd name="connsiteX23" fmla="*/ 204777 w 213680"/>
                <a:gd name="connsiteY23" fmla="*/ 186988 h 256440"/>
                <a:gd name="connsiteX24" fmla="*/ 202997 w 213680"/>
                <a:gd name="connsiteY24" fmla="*/ 188769 h 256440"/>
                <a:gd name="connsiteX25" fmla="*/ 174506 w 213680"/>
                <a:gd name="connsiteY25" fmla="*/ 203015 h 256440"/>
                <a:gd name="connsiteX26" fmla="*/ 144234 w 213680"/>
                <a:gd name="connsiteY26" fmla="*/ 219043 h 256440"/>
                <a:gd name="connsiteX27" fmla="*/ 112182 w 213680"/>
                <a:gd name="connsiteY27" fmla="*/ 235070 h 256440"/>
                <a:gd name="connsiteX28" fmla="*/ 110402 w 213680"/>
                <a:gd name="connsiteY28" fmla="*/ 235070 h 256440"/>
                <a:gd name="connsiteX29" fmla="*/ 76569 w 213680"/>
                <a:gd name="connsiteY29" fmla="*/ 249317 h 256440"/>
                <a:gd name="connsiteX30" fmla="*/ 74788 w 213680"/>
                <a:gd name="connsiteY30" fmla="*/ 249317 h 256440"/>
                <a:gd name="connsiteX31" fmla="*/ 73008 w 213680"/>
                <a:gd name="connsiteY31" fmla="*/ 249317 h 256440"/>
                <a:gd name="connsiteX32" fmla="*/ 40955 w 213680"/>
                <a:gd name="connsiteY32" fmla="*/ 256440 h 256440"/>
                <a:gd name="connsiteX33" fmla="*/ 37394 w 213680"/>
                <a:gd name="connsiteY33" fmla="*/ 256440 h 256440"/>
                <a:gd name="connsiteX34" fmla="*/ 33833 w 213680"/>
                <a:gd name="connsiteY34" fmla="*/ 256440 h 256440"/>
                <a:gd name="connsiteX35" fmla="*/ 32052 w 213680"/>
                <a:gd name="connsiteY35" fmla="*/ 256440 h 256440"/>
                <a:gd name="connsiteX36" fmla="*/ 23149 w 213680"/>
                <a:gd name="connsiteY36" fmla="*/ 254660 h 256440"/>
                <a:gd name="connsiteX37" fmla="*/ 21368 w 213680"/>
                <a:gd name="connsiteY37" fmla="*/ 254660 h 256440"/>
                <a:gd name="connsiteX38" fmla="*/ 8903 w 213680"/>
                <a:gd name="connsiteY38" fmla="*/ 243975 h 256440"/>
                <a:gd name="connsiteX39" fmla="*/ 7123 w 213680"/>
                <a:gd name="connsiteY39" fmla="*/ 242194 h 256440"/>
                <a:gd name="connsiteX40" fmla="*/ 3561 w 213680"/>
                <a:gd name="connsiteY40" fmla="*/ 235070 h 256440"/>
                <a:gd name="connsiteX41" fmla="*/ 1781 w 213680"/>
                <a:gd name="connsiteY41" fmla="*/ 233290 h 256440"/>
                <a:gd name="connsiteX42" fmla="*/ 0 w 213680"/>
                <a:gd name="connsiteY42" fmla="*/ 226166 h 256440"/>
                <a:gd name="connsiteX43" fmla="*/ 1781 w 213680"/>
                <a:gd name="connsiteY43" fmla="*/ 222605 h 256440"/>
                <a:gd name="connsiteX44" fmla="*/ 1781 w 213680"/>
                <a:gd name="connsiteY44" fmla="*/ 211920 h 256440"/>
                <a:gd name="connsiteX45" fmla="*/ 3561 w 213680"/>
                <a:gd name="connsiteY45" fmla="*/ 208358 h 256440"/>
                <a:gd name="connsiteX46" fmla="*/ 7123 w 213680"/>
                <a:gd name="connsiteY46" fmla="*/ 197673 h 256440"/>
                <a:gd name="connsiteX47" fmla="*/ 7123 w 213680"/>
                <a:gd name="connsiteY47" fmla="*/ 195892 h 256440"/>
                <a:gd name="connsiteX48" fmla="*/ 40955 w 213680"/>
                <a:gd name="connsiteY48" fmla="*/ 121097 h 256440"/>
                <a:gd name="connsiteX49" fmla="*/ 71227 w 213680"/>
                <a:gd name="connsiteY49" fmla="*/ 48083 h 256440"/>
                <a:gd name="connsiteX50" fmla="*/ 62324 w 213680"/>
                <a:gd name="connsiteY50" fmla="*/ 51644 h 256440"/>
                <a:gd name="connsiteX51" fmla="*/ 62324 w 213680"/>
                <a:gd name="connsiteY51" fmla="*/ 53425 h 256440"/>
                <a:gd name="connsiteX52" fmla="*/ 60543 w 213680"/>
                <a:gd name="connsiteY52" fmla="*/ 53425 h 256440"/>
                <a:gd name="connsiteX53" fmla="*/ 48078 w 213680"/>
                <a:gd name="connsiteY53" fmla="*/ 56987 h 256440"/>
                <a:gd name="connsiteX54" fmla="*/ 46297 w 213680"/>
                <a:gd name="connsiteY54" fmla="*/ 56987 h 256440"/>
                <a:gd name="connsiteX55" fmla="*/ 42736 w 213680"/>
                <a:gd name="connsiteY55" fmla="*/ 58768 h 256440"/>
                <a:gd name="connsiteX56" fmla="*/ 21368 w 213680"/>
                <a:gd name="connsiteY56" fmla="*/ 35617 h 256440"/>
                <a:gd name="connsiteX57" fmla="*/ 33833 w 213680"/>
                <a:gd name="connsiteY57" fmla="*/ 16028 h 256440"/>
                <a:gd name="connsiteX58" fmla="*/ 35613 w 213680"/>
                <a:gd name="connsiteY58" fmla="*/ 14247 h 256440"/>
                <a:gd name="connsiteX59" fmla="*/ 48078 w 213680"/>
                <a:gd name="connsiteY59" fmla="*/ 10685 h 256440"/>
                <a:gd name="connsiteX60" fmla="*/ 58762 w 213680"/>
                <a:gd name="connsiteY60" fmla="*/ 7123 h 256440"/>
                <a:gd name="connsiteX61" fmla="*/ 62324 w 213680"/>
                <a:gd name="connsiteY61" fmla="*/ 5343 h 256440"/>
                <a:gd name="connsiteX62" fmla="*/ 74788 w 213680"/>
                <a:gd name="connsiteY62" fmla="*/ 1781 h 256440"/>
                <a:gd name="connsiteX63" fmla="*/ 76569 w 213680"/>
                <a:gd name="connsiteY63" fmla="*/ 1781 h 256440"/>
                <a:gd name="connsiteX64" fmla="*/ 78350 w 213680"/>
                <a:gd name="connsiteY64" fmla="*/ 1781 h 256440"/>
                <a:gd name="connsiteX65" fmla="*/ 92595 w 213680"/>
                <a:gd name="connsiteY65" fmla="*/ 0 h 256440"/>
                <a:gd name="connsiteX66" fmla="*/ 94376 w 213680"/>
                <a:gd name="connsiteY66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13680" h="256440">
                  <a:moveTo>
                    <a:pt x="94376" y="0"/>
                  </a:moveTo>
                  <a:cubicBezTo>
                    <a:pt x="99718" y="0"/>
                    <a:pt x="103279" y="1781"/>
                    <a:pt x="106840" y="3562"/>
                  </a:cubicBezTo>
                  <a:lnTo>
                    <a:pt x="108621" y="3562"/>
                  </a:lnTo>
                  <a:lnTo>
                    <a:pt x="113963" y="8904"/>
                  </a:lnTo>
                  <a:lnTo>
                    <a:pt x="115744" y="10685"/>
                  </a:lnTo>
                  <a:cubicBezTo>
                    <a:pt x="119305" y="14247"/>
                    <a:pt x="122866" y="19589"/>
                    <a:pt x="122866" y="26713"/>
                  </a:cubicBezTo>
                  <a:lnTo>
                    <a:pt x="121086" y="37398"/>
                  </a:lnTo>
                  <a:lnTo>
                    <a:pt x="121086" y="39178"/>
                  </a:lnTo>
                  <a:lnTo>
                    <a:pt x="121086" y="42740"/>
                  </a:lnTo>
                  <a:lnTo>
                    <a:pt x="117524" y="53425"/>
                  </a:lnTo>
                  <a:lnTo>
                    <a:pt x="117524" y="55206"/>
                  </a:lnTo>
                  <a:lnTo>
                    <a:pt x="113963" y="62329"/>
                  </a:lnTo>
                  <a:lnTo>
                    <a:pt x="113963" y="64110"/>
                  </a:lnTo>
                  <a:lnTo>
                    <a:pt x="80130" y="138905"/>
                  </a:lnTo>
                  <a:lnTo>
                    <a:pt x="49859" y="210139"/>
                  </a:lnTo>
                  <a:lnTo>
                    <a:pt x="64104" y="206577"/>
                  </a:lnTo>
                  <a:lnTo>
                    <a:pt x="94376" y="195892"/>
                  </a:lnTo>
                  <a:lnTo>
                    <a:pt x="124647" y="179864"/>
                  </a:lnTo>
                  <a:lnTo>
                    <a:pt x="153138" y="165618"/>
                  </a:lnTo>
                  <a:lnTo>
                    <a:pt x="181629" y="149590"/>
                  </a:lnTo>
                  <a:lnTo>
                    <a:pt x="183409" y="149590"/>
                  </a:lnTo>
                  <a:cubicBezTo>
                    <a:pt x="186971" y="147809"/>
                    <a:pt x="188751" y="147809"/>
                    <a:pt x="192313" y="147809"/>
                  </a:cubicBezTo>
                  <a:cubicBezTo>
                    <a:pt x="204777" y="147809"/>
                    <a:pt x="213681" y="156714"/>
                    <a:pt x="213681" y="169179"/>
                  </a:cubicBezTo>
                  <a:cubicBezTo>
                    <a:pt x="213681" y="176303"/>
                    <a:pt x="210119" y="183426"/>
                    <a:pt x="204777" y="186988"/>
                  </a:cubicBezTo>
                  <a:lnTo>
                    <a:pt x="202997" y="188769"/>
                  </a:lnTo>
                  <a:lnTo>
                    <a:pt x="174506" y="203015"/>
                  </a:lnTo>
                  <a:lnTo>
                    <a:pt x="144234" y="219043"/>
                  </a:lnTo>
                  <a:lnTo>
                    <a:pt x="112182" y="235070"/>
                  </a:lnTo>
                  <a:lnTo>
                    <a:pt x="110402" y="235070"/>
                  </a:lnTo>
                  <a:lnTo>
                    <a:pt x="76569" y="249317"/>
                  </a:lnTo>
                  <a:lnTo>
                    <a:pt x="74788" y="249317"/>
                  </a:lnTo>
                  <a:lnTo>
                    <a:pt x="73008" y="249317"/>
                  </a:lnTo>
                  <a:lnTo>
                    <a:pt x="40955" y="256440"/>
                  </a:lnTo>
                  <a:lnTo>
                    <a:pt x="37394" y="256440"/>
                  </a:lnTo>
                  <a:lnTo>
                    <a:pt x="33833" y="256440"/>
                  </a:lnTo>
                  <a:lnTo>
                    <a:pt x="32052" y="256440"/>
                  </a:lnTo>
                  <a:lnTo>
                    <a:pt x="23149" y="254660"/>
                  </a:lnTo>
                  <a:lnTo>
                    <a:pt x="21368" y="254660"/>
                  </a:lnTo>
                  <a:cubicBezTo>
                    <a:pt x="16026" y="252879"/>
                    <a:pt x="10684" y="249317"/>
                    <a:pt x="8903" y="243975"/>
                  </a:cubicBezTo>
                  <a:lnTo>
                    <a:pt x="7123" y="242194"/>
                  </a:lnTo>
                  <a:lnTo>
                    <a:pt x="3561" y="235070"/>
                  </a:lnTo>
                  <a:lnTo>
                    <a:pt x="1781" y="233290"/>
                  </a:lnTo>
                  <a:cubicBezTo>
                    <a:pt x="1781" y="231509"/>
                    <a:pt x="0" y="227947"/>
                    <a:pt x="0" y="226166"/>
                  </a:cubicBezTo>
                  <a:lnTo>
                    <a:pt x="1781" y="222605"/>
                  </a:lnTo>
                  <a:lnTo>
                    <a:pt x="1781" y="211920"/>
                  </a:lnTo>
                  <a:lnTo>
                    <a:pt x="3561" y="208358"/>
                  </a:lnTo>
                  <a:lnTo>
                    <a:pt x="7123" y="197673"/>
                  </a:lnTo>
                  <a:lnTo>
                    <a:pt x="7123" y="195892"/>
                  </a:lnTo>
                  <a:lnTo>
                    <a:pt x="40955" y="121097"/>
                  </a:lnTo>
                  <a:lnTo>
                    <a:pt x="71227" y="48083"/>
                  </a:lnTo>
                  <a:lnTo>
                    <a:pt x="62324" y="51644"/>
                  </a:lnTo>
                  <a:lnTo>
                    <a:pt x="62324" y="53425"/>
                  </a:lnTo>
                  <a:lnTo>
                    <a:pt x="60543" y="53425"/>
                  </a:lnTo>
                  <a:lnTo>
                    <a:pt x="48078" y="56987"/>
                  </a:lnTo>
                  <a:lnTo>
                    <a:pt x="46297" y="56987"/>
                  </a:lnTo>
                  <a:cubicBezTo>
                    <a:pt x="46297" y="56987"/>
                    <a:pt x="44517" y="58768"/>
                    <a:pt x="42736" y="58768"/>
                  </a:cubicBezTo>
                  <a:cubicBezTo>
                    <a:pt x="30271" y="58768"/>
                    <a:pt x="21368" y="48083"/>
                    <a:pt x="21368" y="35617"/>
                  </a:cubicBezTo>
                  <a:cubicBezTo>
                    <a:pt x="21368" y="26713"/>
                    <a:pt x="26710" y="19589"/>
                    <a:pt x="33833" y="16028"/>
                  </a:cubicBezTo>
                  <a:lnTo>
                    <a:pt x="35613" y="14247"/>
                  </a:lnTo>
                  <a:lnTo>
                    <a:pt x="48078" y="10685"/>
                  </a:lnTo>
                  <a:lnTo>
                    <a:pt x="58762" y="7123"/>
                  </a:lnTo>
                  <a:lnTo>
                    <a:pt x="62324" y="5343"/>
                  </a:lnTo>
                  <a:lnTo>
                    <a:pt x="74788" y="1781"/>
                  </a:lnTo>
                  <a:lnTo>
                    <a:pt x="76569" y="1781"/>
                  </a:lnTo>
                  <a:lnTo>
                    <a:pt x="78350" y="1781"/>
                  </a:lnTo>
                  <a:lnTo>
                    <a:pt x="92595" y="0"/>
                  </a:lnTo>
                  <a:lnTo>
                    <a:pt x="94376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D1FA6FA-002B-4CA6-9C0C-F3B219F8E07E}"/>
                </a:ext>
              </a:extLst>
            </p:cNvPr>
            <p:cNvSpPr/>
            <p:nvPr/>
          </p:nvSpPr>
          <p:spPr>
            <a:xfrm>
              <a:off x="1015743" y="2285080"/>
              <a:ext cx="194093" cy="366852"/>
            </a:xfrm>
            <a:custGeom>
              <a:avLst/>
              <a:gdLst>
                <a:gd name="connsiteX0" fmla="*/ 172725 w 194093"/>
                <a:gd name="connsiteY0" fmla="*/ 0 h 366852"/>
                <a:gd name="connsiteX1" fmla="*/ 194093 w 194093"/>
                <a:gd name="connsiteY1" fmla="*/ 23151 h 366852"/>
                <a:gd name="connsiteX2" fmla="*/ 192313 w 194093"/>
                <a:gd name="connsiteY2" fmla="*/ 32055 h 366852"/>
                <a:gd name="connsiteX3" fmla="*/ 192313 w 194093"/>
                <a:gd name="connsiteY3" fmla="*/ 33836 h 366852"/>
                <a:gd name="connsiteX4" fmla="*/ 174506 w 194093"/>
                <a:gd name="connsiteY4" fmla="*/ 65891 h 366852"/>
                <a:gd name="connsiteX5" fmla="*/ 156699 w 194093"/>
                <a:gd name="connsiteY5" fmla="*/ 96165 h 366852"/>
                <a:gd name="connsiteX6" fmla="*/ 101498 w 194093"/>
                <a:gd name="connsiteY6" fmla="*/ 224385 h 366852"/>
                <a:gd name="connsiteX7" fmla="*/ 42736 w 194093"/>
                <a:gd name="connsiteY7" fmla="*/ 352606 h 366852"/>
                <a:gd name="connsiteX8" fmla="*/ 42736 w 194093"/>
                <a:gd name="connsiteY8" fmla="*/ 354386 h 366852"/>
                <a:gd name="connsiteX9" fmla="*/ 40955 w 194093"/>
                <a:gd name="connsiteY9" fmla="*/ 356167 h 366852"/>
                <a:gd name="connsiteX10" fmla="*/ 40955 w 194093"/>
                <a:gd name="connsiteY10" fmla="*/ 357948 h 366852"/>
                <a:gd name="connsiteX11" fmla="*/ 30271 w 194093"/>
                <a:gd name="connsiteY11" fmla="*/ 365071 h 366852"/>
                <a:gd name="connsiteX12" fmla="*/ 21368 w 194093"/>
                <a:gd name="connsiteY12" fmla="*/ 366852 h 366852"/>
                <a:gd name="connsiteX13" fmla="*/ 0 w 194093"/>
                <a:gd name="connsiteY13" fmla="*/ 345482 h 366852"/>
                <a:gd name="connsiteX14" fmla="*/ 0 w 194093"/>
                <a:gd name="connsiteY14" fmla="*/ 343701 h 366852"/>
                <a:gd name="connsiteX15" fmla="*/ 0 w 194093"/>
                <a:gd name="connsiteY15" fmla="*/ 340140 h 366852"/>
                <a:gd name="connsiteX16" fmla="*/ 5342 w 194093"/>
                <a:gd name="connsiteY16" fmla="*/ 327674 h 366852"/>
                <a:gd name="connsiteX17" fmla="*/ 60543 w 194093"/>
                <a:gd name="connsiteY17" fmla="*/ 206577 h 366852"/>
                <a:gd name="connsiteX18" fmla="*/ 117524 w 194093"/>
                <a:gd name="connsiteY18" fmla="*/ 78357 h 366852"/>
                <a:gd name="connsiteX19" fmla="*/ 117524 w 194093"/>
                <a:gd name="connsiteY19" fmla="*/ 76576 h 366852"/>
                <a:gd name="connsiteX20" fmla="*/ 135331 w 194093"/>
                <a:gd name="connsiteY20" fmla="*/ 44521 h 366852"/>
                <a:gd name="connsiteX21" fmla="*/ 153138 w 194093"/>
                <a:gd name="connsiteY21" fmla="*/ 12466 h 366852"/>
                <a:gd name="connsiteX22" fmla="*/ 154918 w 194093"/>
                <a:gd name="connsiteY22" fmla="*/ 10685 h 366852"/>
                <a:gd name="connsiteX23" fmla="*/ 172725 w 194093"/>
                <a:gd name="connsiteY23" fmla="*/ 0 h 3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4093" h="366852">
                  <a:moveTo>
                    <a:pt x="172725" y="0"/>
                  </a:moveTo>
                  <a:cubicBezTo>
                    <a:pt x="185190" y="0"/>
                    <a:pt x="194093" y="10685"/>
                    <a:pt x="194093" y="23151"/>
                  </a:cubicBezTo>
                  <a:cubicBezTo>
                    <a:pt x="194093" y="26713"/>
                    <a:pt x="194093" y="28493"/>
                    <a:pt x="192313" y="32055"/>
                  </a:cubicBezTo>
                  <a:lnTo>
                    <a:pt x="192313" y="33836"/>
                  </a:lnTo>
                  <a:lnTo>
                    <a:pt x="174506" y="65891"/>
                  </a:lnTo>
                  <a:lnTo>
                    <a:pt x="156699" y="96165"/>
                  </a:lnTo>
                  <a:lnTo>
                    <a:pt x="101498" y="224385"/>
                  </a:lnTo>
                  <a:lnTo>
                    <a:pt x="42736" y="352606"/>
                  </a:lnTo>
                  <a:lnTo>
                    <a:pt x="42736" y="354386"/>
                  </a:lnTo>
                  <a:lnTo>
                    <a:pt x="40955" y="356167"/>
                  </a:lnTo>
                  <a:lnTo>
                    <a:pt x="40955" y="357948"/>
                  </a:lnTo>
                  <a:cubicBezTo>
                    <a:pt x="37394" y="361510"/>
                    <a:pt x="35613" y="363291"/>
                    <a:pt x="30271" y="365071"/>
                  </a:cubicBezTo>
                  <a:cubicBezTo>
                    <a:pt x="26710" y="366852"/>
                    <a:pt x="24929" y="366852"/>
                    <a:pt x="21368" y="366852"/>
                  </a:cubicBezTo>
                  <a:cubicBezTo>
                    <a:pt x="8903" y="366852"/>
                    <a:pt x="0" y="357948"/>
                    <a:pt x="0" y="345482"/>
                  </a:cubicBezTo>
                  <a:lnTo>
                    <a:pt x="0" y="343701"/>
                  </a:lnTo>
                  <a:lnTo>
                    <a:pt x="0" y="340140"/>
                  </a:lnTo>
                  <a:cubicBezTo>
                    <a:pt x="1781" y="334797"/>
                    <a:pt x="3561" y="331236"/>
                    <a:pt x="5342" y="327674"/>
                  </a:cubicBezTo>
                  <a:lnTo>
                    <a:pt x="60543" y="206577"/>
                  </a:lnTo>
                  <a:lnTo>
                    <a:pt x="117524" y="78357"/>
                  </a:lnTo>
                  <a:lnTo>
                    <a:pt x="117524" y="76576"/>
                  </a:lnTo>
                  <a:lnTo>
                    <a:pt x="135331" y="44521"/>
                  </a:lnTo>
                  <a:lnTo>
                    <a:pt x="153138" y="12466"/>
                  </a:lnTo>
                  <a:lnTo>
                    <a:pt x="154918" y="10685"/>
                  </a:lnTo>
                  <a:cubicBezTo>
                    <a:pt x="158480" y="5343"/>
                    <a:pt x="165603" y="0"/>
                    <a:pt x="17272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F464353-CC1A-4234-B569-3D2DD0F6F997}"/>
                </a:ext>
              </a:extLst>
            </p:cNvPr>
            <p:cNvSpPr/>
            <p:nvPr/>
          </p:nvSpPr>
          <p:spPr>
            <a:xfrm>
              <a:off x="971226" y="2384807"/>
              <a:ext cx="192313" cy="302742"/>
            </a:xfrm>
            <a:custGeom>
              <a:avLst/>
              <a:gdLst>
                <a:gd name="connsiteX0" fmla="*/ 23149 w 192312"/>
                <a:gd name="connsiteY0" fmla="*/ 0 h 302742"/>
                <a:gd name="connsiteX1" fmla="*/ 40955 w 192312"/>
                <a:gd name="connsiteY1" fmla="*/ 10685 h 302742"/>
                <a:gd name="connsiteX2" fmla="*/ 42736 w 192312"/>
                <a:gd name="connsiteY2" fmla="*/ 12466 h 302742"/>
                <a:gd name="connsiteX3" fmla="*/ 74788 w 192312"/>
                <a:gd name="connsiteY3" fmla="*/ 73014 h 302742"/>
                <a:gd name="connsiteX4" fmla="*/ 110402 w 192312"/>
                <a:gd name="connsiteY4" fmla="*/ 133563 h 302742"/>
                <a:gd name="connsiteX5" fmla="*/ 179848 w 192312"/>
                <a:gd name="connsiteY5" fmla="*/ 251098 h 302742"/>
                <a:gd name="connsiteX6" fmla="*/ 190532 w 192312"/>
                <a:gd name="connsiteY6" fmla="*/ 270687 h 302742"/>
                <a:gd name="connsiteX7" fmla="*/ 190532 w 192312"/>
                <a:gd name="connsiteY7" fmla="*/ 272468 h 302742"/>
                <a:gd name="connsiteX8" fmla="*/ 192313 w 192312"/>
                <a:gd name="connsiteY8" fmla="*/ 281372 h 302742"/>
                <a:gd name="connsiteX9" fmla="*/ 170945 w 192312"/>
                <a:gd name="connsiteY9" fmla="*/ 302742 h 302742"/>
                <a:gd name="connsiteX10" fmla="*/ 153138 w 192312"/>
                <a:gd name="connsiteY10" fmla="*/ 293838 h 302742"/>
                <a:gd name="connsiteX11" fmla="*/ 151357 w 192312"/>
                <a:gd name="connsiteY11" fmla="*/ 292057 h 302742"/>
                <a:gd name="connsiteX12" fmla="*/ 140673 w 192312"/>
                <a:gd name="connsiteY12" fmla="*/ 272468 h 302742"/>
                <a:gd name="connsiteX13" fmla="*/ 71227 w 192312"/>
                <a:gd name="connsiteY13" fmla="*/ 154933 h 302742"/>
                <a:gd name="connsiteX14" fmla="*/ 37394 w 192312"/>
                <a:gd name="connsiteY14" fmla="*/ 96165 h 302742"/>
                <a:gd name="connsiteX15" fmla="*/ 35613 w 192312"/>
                <a:gd name="connsiteY15" fmla="*/ 94384 h 302742"/>
                <a:gd name="connsiteX16" fmla="*/ 3561 w 192312"/>
                <a:gd name="connsiteY16" fmla="*/ 33836 h 302742"/>
                <a:gd name="connsiteX17" fmla="*/ 1781 w 192312"/>
                <a:gd name="connsiteY17" fmla="*/ 32055 h 302742"/>
                <a:gd name="connsiteX18" fmla="*/ 0 w 192312"/>
                <a:gd name="connsiteY18" fmla="*/ 23151 h 302742"/>
                <a:gd name="connsiteX19" fmla="*/ 23149 w 192312"/>
                <a:gd name="connsiteY19" fmla="*/ 0 h 30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312" h="302742">
                  <a:moveTo>
                    <a:pt x="23149" y="0"/>
                  </a:moveTo>
                  <a:cubicBezTo>
                    <a:pt x="30271" y="0"/>
                    <a:pt x="37394" y="5343"/>
                    <a:pt x="40955" y="10685"/>
                  </a:cubicBezTo>
                  <a:lnTo>
                    <a:pt x="42736" y="12466"/>
                  </a:lnTo>
                  <a:lnTo>
                    <a:pt x="74788" y="73014"/>
                  </a:lnTo>
                  <a:lnTo>
                    <a:pt x="110402" y="133563"/>
                  </a:lnTo>
                  <a:lnTo>
                    <a:pt x="179848" y="251098"/>
                  </a:lnTo>
                  <a:lnTo>
                    <a:pt x="190532" y="270687"/>
                  </a:lnTo>
                  <a:lnTo>
                    <a:pt x="190532" y="272468"/>
                  </a:lnTo>
                  <a:cubicBezTo>
                    <a:pt x="192313" y="276030"/>
                    <a:pt x="192313" y="277810"/>
                    <a:pt x="192313" y="281372"/>
                  </a:cubicBezTo>
                  <a:cubicBezTo>
                    <a:pt x="192313" y="293838"/>
                    <a:pt x="183409" y="302742"/>
                    <a:pt x="170945" y="302742"/>
                  </a:cubicBezTo>
                  <a:cubicBezTo>
                    <a:pt x="163822" y="302742"/>
                    <a:pt x="156699" y="299180"/>
                    <a:pt x="153138" y="293838"/>
                  </a:cubicBezTo>
                  <a:lnTo>
                    <a:pt x="151357" y="292057"/>
                  </a:lnTo>
                  <a:lnTo>
                    <a:pt x="140673" y="272468"/>
                  </a:lnTo>
                  <a:lnTo>
                    <a:pt x="71227" y="154933"/>
                  </a:lnTo>
                  <a:lnTo>
                    <a:pt x="37394" y="96165"/>
                  </a:lnTo>
                  <a:lnTo>
                    <a:pt x="35613" y="94384"/>
                  </a:lnTo>
                  <a:lnTo>
                    <a:pt x="3561" y="33836"/>
                  </a:lnTo>
                  <a:lnTo>
                    <a:pt x="1781" y="32055"/>
                  </a:lnTo>
                  <a:cubicBezTo>
                    <a:pt x="1781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8D8D6B6-9522-4790-9363-7CBD9E4C4632}"/>
                </a:ext>
              </a:extLst>
            </p:cNvPr>
            <p:cNvSpPr/>
            <p:nvPr/>
          </p:nvSpPr>
          <p:spPr>
            <a:xfrm>
              <a:off x="1279282" y="2550425"/>
              <a:ext cx="113963" cy="249317"/>
            </a:xfrm>
            <a:custGeom>
              <a:avLst/>
              <a:gdLst>
                <a:gd name="connsiteX0" fmla="*/ 67666 w 113963"/>
                <a:gd name="connsiteY0" fmla="*/ 0 h 249317"/>
                <a:gd name="connsiteX1" fmla="*/ 69446 w 113963"/>
                <a:gd name="connsiteY1" fmla="*/ 0 h 249317"/>
                <a:gd name="connsiteX2" fmla="*/ 81911 w 113963"/>
                <a:gd name="connsiteY2" fmla="*/ 0 h 249317"/>
                <a:gd name="connsiteX3" fmla="*/ 83692 w 113963"/>
                <a:gd name="connsiteY3" fmla="*/ 0 h 249317"/>
                <a:gd name="connsiteX4" fmla="*/ 97937 w 113963"/>
                <a:gd name="connsiteY4" fmla="*/ 10685 h 249317"/>
                <a:gd name="connsiteX5" fmla="*/ 103279 w 113963"/>
                <a:gd name="connsiteY5" fmla="*/ 17808 h 249317"/>
                <a:gd name="connsiteX6" fmla="*/ 105060 w 113963"/>
                <a:gd name="connsiteY6" fmla="*/ 21370 h 249317"/>
                <a:gd name="connsiteX7" fmla="*/ 106840 w 113963"/>
                <a:gd name="connsiteY7" fmla="*/ 30274 h 249317"/>
                <a:gd name="connsiteX8" fmla="*/ 105060 w 113963"/>
                <a:gd name="connsiteY8" fmla="*/ 42740 h 249317"/>
                <a:gd name="connsiteX9" fmla="*/ 105060 w 113963"/>
                <a:gd name="connsiteY9" fmla="*/ 46302 h 249317"/>
                <a:gd name="connsiteX10" fmla="*/ 103279 w 113963"/>
                <a:gd name="connsiteY10" fmla="*/ 58768 h 249317"/>
                <a:gd name="connsiteX11" fmla="*/ 101498 w 113963"/>
                <a:gd name="connsiteY11" fmla="*/ 60548 h 249317"/>
                <a:gd name="connsiteX12" fmla="*/ 99718 w 113963"/>
                <a:gd name="connsiteY12" fmla="*/ 67672 h 249317"/>
                <a:gd name="connsiteX13" fmla="*/ 97937 w 113963"/>
                <a:gd name="connsiteY13" fmla="*/ 83699 h 249317"/>
                <a:gd name="connsiteX14" fmla="*/ 99718 w 113963"/>
                <a:gd name="connsiteY14" fmla="*/ 94384 h 249317"/>
                <a:gd name="connsiteX15" fmla="*/ 110402 w 113963"/>
                <a:gd name="connsiteY15" fmla="*/ 126439 h 249317"/>
                <a:gd name="connsiteX16" fmla="*/ 110402 w 113963"/>
                <a:gd name="connsiteY16" fmla="*/ 128220 h 249317"/>
                <a:gd name="connsiteX17" fmla="*/ 113963 w 113963"/>
                <a:gd name="connsiteY17" fmla="*/ 138905 h 249317"/>
                <a:gd name="connsiteX18" fmla="*/ 112182 w 113963"/>
                <a:gd name="connsiteY18" fmla="*/ 138905 h 249317"/>
                <a:gd name="connsiteX19" fmla="*/ 113963 w 113963"/>
                <a:gd name="connsiteY19" fmla="*/ 140686 h 249317"/>
                <a:gd name="connsiteX20" fmla="*/ 113963 w 113963"/>
                <a:gd name="connsiteY20" fmla="*/ 144248 h 249317"/>
                <a:gd name="connsiteX21" fmla="*/ 113963 w 113963"/>
                <a:gd name="connsiteY21" fmla="*/ 146029 h 249317"/>
                <a:gd name="connsiteX22" fmla="*/ 112182 w 113963"/>
                <a:gd name="connsiteY22" fmla="*/ 158494 h 249317"/>
                <a:gd name="connsiteX23" fmla="*/ 112182 w 113963"/>
                <a:gd name="connsiteY23" fmla="*/ 160275 h 249317"/>
                <a:gd name="connsiteX24" fmla="*/ 110402 w 113963"/>
                <a:gd name="connsiteY24" fmla="*/ 165618 h 249317"/>
                <a:gd name="connsiteX25" fmla="*/ 101498 w 113963"/>
                <a:gd name="connsiteY25" fmla="*/ 188769 h 249317"/>
                <a:gd name="connsiteX26" fmla="*/ 99718 w 113963"/>
                <a:gd name="connsiteY26" fmla="*/ 192330 h 249317"/>
                <a:gd name="connsiteX27" fmla="*/ 97937 w 113963"/>
                <a:gd name="connsiteY27" fmla="*/ 192330 h 249317"/>
                <a:gd name="connsiteX28" fmla="*/ 81911 w 113963"/>
                <a:gd name="connsiteY28" fmla="*/ 215481 h 249317"/>
                <a:gd name="connsiteX29" fmla="*/ 80130 w 113963"/>
                <a:gd name="connsiteY29" fmla="*/ 217262 h 249317"/>
                <a:gd name="connsiteX30" fmla="*/ 65885 w 113963"/>
                <a:gd name="connsiteY30" fmla="*/ 233290 h 249317"/>
                <a:gd name="connsiteX31" fmla="*/ 64104 w 113963"/>
                <a:gd name="connsiteY31" fmla="*/ 235070 h 249317"/>
                <a:gd name="connsiteX32" fmla="*/ 56982 w 113963"/>
                <a:gd name="connsiteY32" fmla="*/ 242194 h 249317"/>
                <a:gd name="connsiteX33" fmla="*/ 40955 w 113963"/>
                <a:gd name="connsiteY33" fmla="*/ 249317 h 249317"/>
                <a:gd name="connsiteX34" fmla="*/ 19587 w 113963"/>
                <a:gd name="connsiteY34" fmla="*/ 227947 h 249317"/>
                <a:gd name="connsiteX35" fmla="*/ 23149 w 113963"/>
                <a:gd name="connsiteY35" fmla="*/ 215481 h 249317"/>
                <a:gd name="connsiteX36" fmla="*/ 24929 w 113963"/>
                <a:gd name="connsiteY36" fmla="*/ 211920 h 249317"/>
                <a:gd name="connsiteX37" fmla="*/ 33833 w 113963"/>
                <a:gd name="connsiteY37" fmla="*/ 203015 h 249317"/>
                <a:gd name="connsiteX38" fmla="*/ 48078 w 113963"/>
                <a:gd name="connsiteY38" fmla="*/ 188769 h 249317"/>
                <a:gd name="connsiteX39" fmla="*/ 62324 w 113963"/>
                <a:gd name="connsiteY39" fmla="*/ 169179 h 249317"/>
                <a:gd name="connsiteX40" fmla="*/ 69446 w 113963"/>
                <a:gd name="connsiteY40" fmla="*/ 151371 h 249317"/>
                <a:gd name="connsiteX41" fmla="*/ 69446 w 113963"/>
                <a:gd name="connsiteY41" fmla="*/ 146029 h 249317"/>
                <a:gd name="connsiteX42" fmla="*/ 67666 w 113963"/>
                <a:gd name="connsiteY42" fmla="*/ 138905 h 249317"/>
                <a:gd name="connsiteX43" fmla="*/ 56982 w 113963"/>
                <a:gd name="connsiteY43" fmla="*/ 106850 h 249317"/>
                <a:gd name="connsiteX44" fmla="*/ 55201 w 113963"/>
                <a:gd name="connsiteY44" fmla="*/ 103289 h 249317"/>
                <a:gd name="connsiteX45" fmla="*/ 55201 w 113963"/>
                <a:gd name="connsiteY45" fmla="*/ 101508 h 249317"/>
                <a:gd name="connsiteX46" fmla="*/ 55201 w 113963"/>
                <a:gd name="connsiteY46" fmla="*/ 83699 h 249317"/>
                <a:gd name="connsiteX47" fmla="*/ 55201 w 113963"/>
                <a:gd name="connsiteY47" fmla="*/ 81918 h 249317"/>
                <a:gd name="connsiteX48" fmla="*/ 55201 w 113963"/>
                <a:gd name="connsiteY48" fmla="*/ 80138 h 249317"/>
                <a:gd name="connsiteX49" fmla="*/ 56982 w 113963"/>
                <a:gd name="connsiteY49" fmla="*/ 62329 h 249317"/>
                <a:gd name="connsiteX50" fmla="*/ 56982 w 113963"/>
                <a:gd name="connsiteY50" fmla="*/ 58768 h 249317"/>
                <a:gd name="connsiteX51" fmla="*/ 58762 w 113963"/>
                <a:gd name="connsiteY51" fmla="*/ 49863 h 249317"/>
                <a:gd name="connsiteX52" fmla="*/ 60543 w 113963"/>
                <a:gd name="connsiteY52" fmla="*/ 48083 h 249317"/>
                <a:gd name="connsiteX53" fmla="*/ 53420 w 113963"/>
                <a:gd name="connsiteY53" fmla="*/ 51644 h 249317"/>
                <a:gd name="connsiteX54" fmla="*/ 44517 w 113963"/>
                <a:gd name="connsiteY54" fmla="*/ 56987 h 249317"/>
                <a:gd name="connsiteX55" fmla="*/ 40955 w 113963"/>
                <a:gd name="connsiteY55" fmla="*/ 60548 h 249317"/>
                <a:gd name="connsiteX56" fmla="*/ 39175 w 113963"/>
                <a:gd name="connsiteY56" fmla="*/ 62329 h 249317"/>
                <a:gd name="connsiteX57" fmla="*/ 33833 w 113963"/>
                <a:gd name="connsiteY57" fmla="*/ 65891 h 249317"/>
                <a:gd name="connsiteX58" fmla="*/ 30271 w 113963"/>
                <a:gd name="connsiteY58" fmla="*/ 67672 h 249317"/>
                <a:gd name="connsiteX59" fmla="*/ 21368 w 113963"/>
                <a:gd name="connsiteY59" fmla="*/ 69453 h 249317"/>
                <a:gd name="connsiteX60" fmla="*/ 3561 w 113963"/>
                <a:gd name="connsiteY60" fmla="*/ 60548 h 249317"/>
                <a:gd name="connsiteX61" fmla="*/ 1781 w 113963"/>
                <a:gd name="connsiteY61" fmla="*/ 56987 h 249317"/>
                <a:gd name="connsiteX62" fmla="*/ 0 w 113963"/>
                <a:gd name="connsiteY62" fmla="*/ 56987 h 249317"/>
                <a:gd name="connsiteX63" fmla="*/ 0 w 113963"/>
                <a:gd name="connsiteY63" fmla="*/ 48083 h 249317"/>
                <a:gd name="connsiteX64" fmla="*/ 8903 w 113963"/>
                <a:gd name="connsiteY64" fmla="*/ 28493 h 249317"/>
                <a:gd name="connsiteX65" fmla="*/ 12465 w 113963"/>
                <a:gd name="connsiteY65" fmla="*/ 26713 h 249317"/>
                <a:gd name="connsiteX66" fmla="*/ 17807 w 113963"/>
                <a:gd name="connsiteY66" fmla="*/ 23151 h 249317"/>
                <a:gd name="connsiteX67" fmla="*/ 19587 w 113963"/>
                <a:gd name="connsiteY67" fmla="*/ 21370 h 249317"/>
                <a:gd name="connsiteX68" fmla="*/ 30271 w 113963"/>
                <a:gd name="connsiteY68" fmla="*/ 14247 h 249317"/>
                <a:gd name="connsiteX69" fmla="*/ 32052 w 113963"/>
                <a:gd name="connsiteY69" fmla="*/ 14247 h 249317"/>
                <a:gd name="connsiteX70" fmla="*/ 44517 w 113963"/>
                <a:gd name="connsiteY70" fmla="*/ 7123 h 249317"/>
                <a:gd name="connsiteX71" fmla="*/ 46297 w 113963"/>
                <a:gd name="connsiteY71" fmla="*/ 5343 h 249317"/>
                <a:gd name="connsiteX72" fmla="*/ 48078 w 113963"/>
                <a:gd name="connsiteY72" fmla="*/ 5343 h 249317"/>
                <a:gd name="connsiteX73" fmla="*/ 60543 w 113963"/>
                <a:gd name="connsiteY73" fmla="*/ 0 h 249317"/>
                <a:gd name="connsiteX74" fmla="*/ 64104 w 113963"/>
                <a:gd name="connsiteY74" fmla="*/ 0 h 249317"/>
                <a:gd name="connsiteX75" fmla="*/ 67666 w 113963"/>
                <a:gd name="connsiteY75" fmla="*/ 0 h 2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13963" h="249317">
                  <a:moveTo>
                    <a:pt x="67666" y="0"/>
                  </a:moveTo>
                  <a:lnTo>
                    <a:pt x="69446" y="0"/>
                  </a:lnTo>
                  <a:lnTo>
                    <a:pt x="81911" y="0"/>
                  </a:lnTo>
                  <a:lnTo>
                    <a:pt x="83692" y="0"/>
                  </a:lnTo>
                  <a:cubicBezTo>
                    <a:pt x="89034" y="1781"/>
                    <a:pt x="94376" y="5343"/>
                    <a:pt x="97937" y="10685"/>
                  </a:cubicBezTo>
                  <a:lnTo>
                    <a:pt x="103279" y="17808"/>
                  </a:lnTo>
                  <a:lnTo>
                    <a:pt x="105060" y="21370"/>
                  </a:lnTo>
                  <a:cubicBezTo>
                    <a:pt x="105060" y="23151"/>
                    <a:pt x="106840" y="26713"/>
                    <a:pt x="106840" y="30274"/>
                  </a:cubicBezTo>
                  <a:lnTo>
                    <a:pt x="105060" y="42740"/>
                  </a:lnTo>
                  <a:lnTo>
                    <a:pt x="105060" y="46302"/>
                  </a:lnTo>
                  <a:lnTo>
                    <a:pt x="103279" y="58768"/>
                  </a:lnTo>
                  <a:lnTo>
                    <a:pt x="101498" y="60548"/>
                  </a:lnTo>
                  <a:lnTo>
                    <a:pt x="99718" y="67672"/>
                  </a:lnTo>
                  <a:lnTo>
                    <a:pt x="97937" y="83699"/>
                  </a:lnTo>
                  <a:lnTo>
                    <a:pt x="99718" y="94384"/>
                  </a:lnTo>
                  <a:lnTo>
                    <a:pt x="110402" y="126439"/>
                  </a:lnTo>
                  <a:lnTo>
                    <a:pt x="110402" y="128220"/>
                  </a:lnTo>
                  <a:lnTo>
                    <a:pt x="113963" y="138905"/>
                  </a:lnTo>
                  <a:lnTo>
                    <a:pt x="112182" y="138905"/>
                  </a:lnTo>
                  <a:lnTo>
                    <a:pt x="113963" y="140686"/>
                  </a:lnTo>
                  <a:cubicBezTo>
                    <a:pt x="113963" y="140686"/>
                    <a:pt x="113963" y="142467"/>
                    <a:pt x="113963" y="144248"/>
                  </a:cubicBezTo>
                  <a:lnTo>
                    <a:pt x="113963" y="146029"/>
                  </a:lnTo>
                  <a:lnTo>
                    <a:pt x="112182" y="158494"/>
                  </a:lnTo>
                  <a:lnTo>
                    <a:pt x="112182" y="160275"/>
                  </a:lnTo>
                  <a:cubicBezTo>
                    <a:pt x="112182" y="162056"/>
                    <a:pt x="112182" y="163837"/>
                    <a:pt x="110402" y="165618"/>
                  </a:cubicBezTo>
                  <a:lnTo>
                    <a:pt x="101498" y="188769"/>
                  </a:lnTo>
                  <a:lnTo>
                    <a:pt x="99718" y="192330"/>
                  </a:lnTo>
                  <a:lnTo>
                    <a:pt x="97937" y="192330"/>
                  </a:lnTo>
                  <a:lnTo>
                    <a:pt x="81911" y="215481"/>
                  </a:lnTo>
                  <a:lnTo>
                    <a:pt x="80130" y="217262"/>
                  </a:lnTo>
                  <a:lnTo>
                    <a:pt x="65885" y="233290"/>
                  </a:lnTo>
                  <a:lnTo>
                    <a:pt x="64104" y="235070"/>
                  </a:lnTo>
                  <a:lnTo>
                    <a:pt x="56982" y="242194"/>
                  </a:lnTo>
                  <a:cubicBezTo>
                    <a:pt x="53420" y="247536"/>
                    <a:pt x="46297" y="249317"/>
                    <a:pt x="40955" y="249317"/>
                  </a:cubicBezTo>
                  <a:cubicBezTo>
                    <a:pt x="28491" y="249317"/>
                    <a:pt x="19587" y="238632"/>
                    <a:pt x="19587" y="227947"/>
                  </a:cubicBezTo>
                  <a:cubicBezTo>
                    <a:pt x="19587" y="222605"/>
                    <a:pt x="21368" y="219043"/>
                    <a:pt x="23149" y="215481"/>
                  </a:cubicBezTo>
                  <a:lnTo>
                    <a:pt x="24929" y="211920"/>
                  </a:lnTo>
                  <a:lnTo>
                    <a:pt x="33833" y="203015"/>
                  </a:lnTo>
                  <a:lnTo>
                    <a:pt x="48078" y="188769"/>
                  </a:lnTo>
                  <a:lnTo>
                    <a:pt x="62324" y="169179"/>
                  </a:lnTo>
                  <a:lnTo>
                    <a:pt x="69446" y="151371"/>
                  </a:lnTo>
                  <a:lnTo>
                    <a:pt x="69446" y="146029"/>
                  </a:lnTo>
                  <a:lnTo>
                    <a:pt x="67666" y="138905"/>
                  </a:lnTo>
                  <a:lnTo>
                    <a:pt x="56982" y="106850"/>
                  </a:lnTo>
                  <a:lnTo>
                    <a:pt x="55201" y="103289"/>
                  </a:lnTo>
                  <a:lnTo>
                    <a:pt x="55201" y="101508"/>
                  </a:lnTo>
                  <a:lnTo>
                    <a:pt x="55201" y="83699"/>
                  </a:lnTo>
                  <a:lnTo>
                    <a:pt x="55201" y="81918"/>
                  </a:lnTo>
                  <a:lnTo>
                    <a:pt x="55201" y="80138"/>
                  </a:lnTo>
                  <a:lnTo>
                    <a:pt x="56982" y="62329"/>
                  </a:lnTo>
                  <a:lnTo>
                    <a:pt x="56982" y="58768"/>
                  </a:lnTo>
                  <a:lnTo>
                    <a:pt x="58762" y="49863"/>
                  </a:lnTo>
                  <a:lnTo>
                    <a:pt x="60543" y="48083"/>
                  </a:lnTo>
                  <a:lnTo>
                    <a:pt x="53420" y="51644"/>
                  </a:lnTo>
                  <a:lnTo>
                    <a:pt x="44517" y="56987"/>
                  </a:lnTo>
                  <a:lnTo>
                    <a:pt x="40955" y="60548"/>
                  </a:lnTo>
                  <a:lnTo>
                    <a:pt x="39175" y="62329"/>
                  </a:lnTo>
                  <a:lnTo>
                    <a:pt x="33833" y="65891"/>
                  </a:lnTo>
                  <a:lnTo>
                    <a:pt x="30271" y="67672"/>
                  </a:lnTo>
                  <a:cubicBezTo>
                    <a:pt x="26710" y="69453"/>
                    <a:pt x="24929" y="69453"/>
                    <a:pt x="21368" y="69453"/>
                  </a:cubicBezTo>
                  <a:cubicBezTo>
                    <a:pt x="14245" y="69453"/>
                    <a:pt x="7123" y="65891"/>
                    <a:pt x="3561" y="60548"/>
                  </a:cubicBezTo>
                  <a:lnTo>
                    <a:pt x="1781" y="56987"/>
                  </a:lnTo>
                  <a:lnTo>
                    <a:pt x="0" y="56987"/>
                  </a:lnTo>
                  <a:cubicBezTo>
                    <a:pt x="0" y="53425"/>
                    <a:pt x="0" y="49863"/>
                    <a:pt x="0" y="48083"/>
                  </a:cubicBezTo>
                  <a:cubicBezTo>
                    <a:pt x="0" y="39178"/>
                    <a:pt x="3561" y="33836"/>
                    <a:pt x="8903" y="28493"/>
                  </a:cubicBezTo>
                  <a:lnTo>
                    <a:pt x="12465" y="26713"/>
                  </a:lnTo>
                  <a:lnTo>
                    <a:pt x="17807" y="23151"/>
                  </a:lnTo>
                  <a:lnTo>
                    <a:pt x="19587" y="21370"/>
                  </a:lnTo>
                  <a:lnTo>
                    <a:pt x="30271" y="14247"/>
                  </a:lnTo>
                  <a:lnTo>
                    <a:pt x="32052" y="14247"/>
                  </a:lnTo>
                  <a:lnTo>
                    <a:pt x="44517" y="7123"/>
                  </a:lnTo>
                  <a:lnTo>
                    <a:pt x="46297" y="5343"/>
                  </a:lnTo>
                  <a:lnTo>
                    <a:pt x="48078" y="5343"/>
                  </a:lnTo>
                  <a:lnTo>
                    <a:pt x="60543" y="0"/>
                  </a:lnTo>
                  <a:lnTo>
                    <a:pt x="64104" y="0"/>
                  </a:lnTo>
                  <a:cubicBezTo>
                    <a:pt x="64104" y="0"/>
                    <a:pt x="65885" y="0"/>
                    <a:pt x="6766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2415662-5915-45BF-9207-7B8B556094E7}"/>
                </a:ext>
              </a:extLst>
            </p:cNvPr>
            <p:cNvSpPr/>
            <p:nvPr/>
          </p:nvSpPr>
          <p:spPr>
            <a:xfrm>
              <a:off x="1013962" y="3337554"/>
              <a:ext cx="220803" cy="318770"/>
            </a:xfrm>
            <a:custGeom>
              <a:avLst/>
              <a:gdLst>
                <a:gd name="connsiteX0" fmla="*/ 199435 w 220803"/>
                <a:gd name="connsiteY0" fmla="*/ 0 h 318769"/>
                <a:gd name="connsiteX1" fmla="*/ 220803 w 220803"/>
                <a:gd name="connsiteY1" fmla="*/ 23151 h 318769"/>
                <a:gd name="connsiteX2" fmla="*/ 219023 w 220803"/>
                <a:gd name="connsiteY2" fmla="*/ 30274 h 318769"/>
                <a:gd name="connsiteX3" fmla="*/ 217242 w 220803"/>
                <a:gd name="connsiteY3" fmla="*/ 33836 h 318769"/>
                <a:gd name="connsiteX4" fmla="*/ 204777 w 220803"/>
                <a:gd name="connsiteY4" fmla="*/ 53425 h 318769"/>
                <a:gd name="connsiteX5" fmla="*/ 204777 w 220803"/>
                <a:gd name="connsiteY5" fmla="*/ 55206 h 318769"/>
                <a:gd name="connsiteX6" fmla="*/ 190532 w 220803"/>
                <a:gd name="connsiteY6" fmla="*/ 73014 h 318769"/>
                <a:gd name="connsiteX7" fmla="*/ 158480 w 220803"/>
                <a:gd name="connsiteY7" fmla="*/ 122878 h 318769"/>
                <a:gd name="connsiteX8" fmla="*/ 158480 w 220803"/>
                <a:gd name="connsiteY8" fmla="*/ 124659 h 318769"/>
                <a:gd name="connsiteX9" fmla="*/ 156699 w 220803"/>
                <a:gd name="connsiteY9" fmla="*/ 124659 h 318769"/>
                <a:gd name="connsiteX10" fmla="*/ 122866 w 220803"/>
                <a:gd name="connsiteY10" fmla="*/ 174522 h 318769"/>
                <a:gd name="connsiteX11" fmla="*/ 87253 w 220803"/>
                <a:gd name="connsiteY11" fmla="*/ 226166 h 318769"/>
                <a:gd name="connsiteX12" fmla="*/ 55201 w 220803"/>
                <a:gd name="connsiteY12" fmla="*/ 276030 h 318769"/>
                <a:gd name="connsiteX13" fmla="*/ 44517 w 220803"/>
                <a:gd name="connsiteY13" fmla="*/ 300961 h 318769"/>
                <a:gd name="connsiteX14" fmla="*/ 42736 w 220803"/>
                <a:gd name="connsiteY14" fmla="*/ 302742 h 318769"/>
                <a:gd name="connsiteX15" fmla="*/ 42736 w 220803"/>
                <a:gd name="connsiteY15" fmla="*/ 306304 h 318769"/>
                <a:gd name="connsiteX16" fmla="*/ 21368 w 220803"/>
                <a:gd name="connsiteY16" fmla="*/ 318770 h 318769"/>
                <a:gd name="connsiteX17" fmla="*/ 0 w 220803"/>
                <a:gd name="connsiteY17" fmla="*/ 297400 h 318769"/>
                <a:gd name="connsiteX18" fmla="*/ 0 w 220803"/>
                <a:gd name="connsiteY18" fmla="*/ 292057 h 318769"/>
                <a:gd name="connsiteX19" fmla="*/ 1781 w 220803"/>
                <a:gd name="connsiteY19" fmla="*/ 292057 h 318769"/>
                <a:gd name="connsiteX20" fmla="*/ 1781 w 220803"/>
                <a:gd name="connsiteY20" fmla="*/ 288495 h 318769"/>
                <a:gd name="connsiteX21" fmla="*/ 3561 w 220803"/>
                <a:gd name="connsiteY21" fmla="*/ 284934 h 318769"/>
                <a:gd name="connsiteX22" fmla="*/ 16026 w 220803"/>
                <a:gd name="connsiteY22" fmla="*/ 256440 h 318769"/>
                <a:gd name="connsiteX23" fmla="*/ 17807 w 220803"/>
                <a:gd name="connsiteY23" fmla="*/ 254660 h 318769"/>
                <a:gd name="connsiteX24" fmla="*/ 49859 w 220803"/>
                <a:gd name="connsiteY24" fmla="*/ 203015 h 318769"/>
                <a:gd name="connsiteX25" fmla="*/ 51639 w 220803"/>
                <a:gd name="connsiteY25" fmla="*/ 201234 h 318769"/>
                <a:gd name="connsiteX26" fmla="*/ 85472 w 220803"/>
                <a:gd name="connsiteY26" fmla="*/ 149590 h 318769"/>
                <a:gd name="connsiteX27" fmla="*/ 121086 w 220803"/>
                <a:gd name="connsiteY27" fmla="*/ 99727 h 318769"/>
                <a:gd name="connsiteX28" fmla="*/ 154918 w 220803"/>
                <a:gd name="connsiteY28" fmla="*/ 48083 h 318769"/>
                <a:gd name="connsiteX29" fmla="*/ 167383 w 220803"/>
                <a:gd name="connsiteY29" fmla="*/ 30274 h 318769"/>
                <a:gd name="connsiteX30" fmla="*/ 179848 w 220803"/>
                <a:gd name="connsiteY30" fmla="*/ 10685 h 318769"/>
                <a:gd name="connsiteX31" fmla="*/ 199435 w 220803"/>
                <a:gd name="connsiteY31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0803" h="318769">
                  <a:moveTo>
                    <a:pt x="199435" y="0"/>
                  </a:moveTo>
                  <a:cubicBezTo>
                    <a:pt x="210119" y="0"/>
                    <a:pt x="220803" y="10685"/>
                    <a:pt x="220803" y="23151"/>
                  </a:cubicBezTo>
                  <a:cubicBezTo>
                    <a:pt x="220803" y="24932"/>
                    <a:pt x="220803" y="28493"/>
                    <a:pt x="219023" y="30274"/>
                  </a:cubicBezTo>
                  <a:lnTo>
                    <a:pt x="217242" y="33836"/>
                  </a:lnTo>
                  <a:lnTo>
                    <a:pt x="204777" y="53425"/>
                  </a:lnTo>
                  <a:lnTo>
                    <a:pt x="204777" y="55206"/>
                  </a:lnTo>
                  <a:lnTo>
                    <a:pt x="190532" y="73014"/>
                  </a:lnTo>
                  <a:lnTo>
                    <a:pt x="158480" y="122878"/>
                  </a:lnTo>
                  <a:lnTo>
                    <a:pt x="158480" y="124659"/>
                  </a:lnTo>
                  <a:lnTo>
                    <a:pt x="156699" y="124659"/>
                  </a:lnTo>
                  <a:lnTo>
                    <a:pt x="122866" y="174522"/>
                  </a:lnTo>
                  <a:lnTo>
                    <a:pt x="87253" y="226166"/>
                  </a:lnTo>
                  <a:lnTo>
                    <a:pt x="55201" y="276030"/>
                  </a:lnTo>
                  <a:lnTo>
                    <a:pt x="44517" y="300961"/>
                  </a:lnTo>
                  <a:lnTo>
                    <a:pt x="42736" y="302742"/>
                  </a:lnTo>
                  <a:lnTo>
                    <a:pt x="42736" y="306304"/>
                  </a:lnTo>
                  <a:cubicBezTo>
                    <a:pt x="39175" y="313427"/>
                    <a:pt x="32052" y="318770"/>
                    <a:pt x="21368" y="318770"/>
                  </a:cubicBezTo>
                  <a:cubicBezTo>
                    <a:pt x="10684" y="318770"/>
                    <a:pt x="0" y="309866"/>
                    <a:pt x="0" y="297400"/>
                  </a:cubicBezTo>
                  <a:cubicBezTo>
                    <a:pt x="0" y="295619"/>
                    <a:pt x="0" y="293838"/>
                    <a:pt x="0" y="292057"/>
                  </a:cubicBezTo>
                  <a:lnTo>
                    <a:pt x="1781" y="292057"/>
                  </a:lnTo>
                  <a:lnTo>
                    <a:pt x="1781" y="288495"/>
                  </a:lnTo>
                  <a:lnTo>
                    <a:pt x="3561" y="284934"/>
                  </a:lnTo>
                  <a:lnTo>
                    <a:pt x="16026" y="256440"/>
                  </a:lnTo>
                  <a:lnTo>
                    <a:pt x="17807" y="254660"/>
                  </a:lnTo>
                  <a:lnTo>
                    <a:pt x="49859" y="203015"/>
                  </a:lnTo>
                  <a:lnTo>
                    <a:pt x="51639" y="201234"/>
                  </a:lnTo>
                  <a:lnTo>
                    <a:pt x="85472" y="149590"/>
                  </a:lnTo>
                  <a:lnTo>
                    <a:pt x="121086" y="99727"/>
                  </a:lnTo>
                  <a:lnTo>
                    <a:pt x="154918" y="48083"/>
                  </a:lnTo>
                  <a:lnTo>
                    <a:pt x="167383" y="30274"/>
                  </a:lnTo>
                  <a:lnTo>
                    <a:pt x="179848" y="10685"/>
                  </a:lnTo>
                  <a:cubicBezTo>
                    <a:pt x="185190" y="3562"/>
                    <a:pt x="190532" y="0"/>
                    <a:pt x="19943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E54060-E54F-4AC7-8895-B678829C6ED9}"/>
                </a:ext>
              </a:extLst>
            </p:cNvPr>
            <p:cNvSpPr/>
            <p:nvPr/>
          </p:nvSpPr>
          <p:spPr>
            <a:xfrm>
              <a:off x="983691" y="3289472"/>
              <a:ext cx="199435" cy="457675"/>
            </a:xfrm>
            <a:custGeom>
              <a:avLst/>
              <a:gdLst>
                <a:gd name="connsiteX0" fmla="*/ 23149 w 199435"/>
                <a:gd name="connsiteY0" fmla="*/ 0 h 457674"/>
                <a:gd name="connsiteX1" fmla="*/ 44517 w 199435"/>
                <a:gd name="connsiteY1" fmla="*/ 17808 h 457674"/>
                <a:gd name="connsiteX2" fmla="*/ 44517 w 199435"/>
                <a:gd name="connsiteY2" fmla="*/ 19589 h 457674"/>
                <a:gd name="connsiteX3" fmla="*/ 44517 w 199435"/>
                <a:gd name="connsiteY3" fmla="*/ 21370 h 457674"/>
                <a:gd name="connsiteX4" fmla="*/ 44517 w 199435"/>
                <a:gd name="connsiteY4" fmla="*/ 26713 h 457674"/>
                <a:gd name="connsiteX5" fmla="*/ 46297 w 199435"/>
                <a:gd name="connsiteY5" fmla="*/ 30274 h 457674"/>
                <a:gd name="connsiteX6" fmla="*/ 46297 w 199435"/>
                <a:gd name="connsiteY6" fmla="*/ 33836 h 457674"/>
                <a:gd name="connsiteX7" fmla="*/ 71227 w 199435"/>
                <a:gd name="connsiteY7" fmla="*/ 130001 h 457674"/>
                <a:gd name="connsiteX8" fmla="*/ 105060 w 199435"/>
                <a:gd name="connsiteY8" fmla="*/ 224385 h 457674"/>
                <a:gd name="connsiteX9" fmla="*/ 146015 w 199435"/>
                <a:gd name="connsiteY9" fmla="*/ 316989 h 457674"/>
                <a:gd name="connsiteX10" fmla="*/ 188751 w 199435"/>
                <a:gd name="connsiteY10" fmla="*/ 407811 h 457674"/>
                <a:gd name="connsiteX11" fmla="*/ 197655 w 199435"/>
                <a:gd name="connsiteY11" fmla="*/ 425620 h 457674"/>
                <a:gd name="connsiteX12" fmla="*/ 197655 w 199435"/>
                <a:gd name="connsiteY12" fmla="*/ 427401 h 457674"/>
                <a:gd name="connsiteX13" fmla="*/ 199435 w 199435"/>
                <a:gd name="connsiteY13" fmla="*/ 436305 h 457674"/>
                <a:gd name="connsiteX14" fmla="*/ 178067 w 199435"/>
                <a:gd name="connsiteY14" fmla="*/ 457675 h 457674"/>
                <a:gd name="connsiteX15" fmla="*/ 160260 w 199435"/>
                <a:gd name="connsiteY15" fmla="*/ 446990 h 457674"/>
                <a:gd name="connsiteX16" fmla="*/ 158480 w 199435"/>
                <a:gd name="connsiteY16" fmla="*/ 445209 h 457674"/>
                <a:gd name="connsiteX17" fmla="*/ 149576 w 199435"/>
                <a:gd name="connsiteY17" fmla="*/ 425620 h 457674"/>
                <a:gd name="connsiteX18" fmla="*/ 106840 w 199435"/>
                <a:gd name="connsiteY18" fmla="*/ 334797 h 457674"/>
                <a:gd name="connsiteX19" fmla="*/ 105060 w 199435"/>
                <a:gd name="connsiteY19" fmla="*/ 334797 h 457674"/>
                <a:gd name="connsiteX20" fmla="*/ 105060 w 199435"/>
                <a:gd name="connsiteY20" fmla="*/ 333016 h 457674"/>
                <a:gd name="connsiteX21" fmla="*/ 65885 w 199435"/>
                <a:gd name="connsiteY21" fmla="*/ 240413 h 457674"/>
                <a:gd name="connsiteX22" fmla="*/ 64104 w 199435"/>
                <a:gd name="connsiteY22" fmla="*/ 240413 h 457674"/>
                <a:gd name="connsiteX23" fmla="*/ 64104 w 199435"/>
                <a:gd name="connsiteY23" fmla="*/ 238632 h 457674"/>
                <a:gd name="connsiteX24" fmla="*/ 30271 w 199435"/>
                <a:gd name="connsiteY24" fmla="*/ 144248 h 457674"/>
                <a:gd name="connsiteX25" fmla="*/ 30271 w 199435"/>
                <a:gd name="connsiteY25" fmla="*/ 142467 h 457674"/>
                <a:gd name="connsiteX26" fmla="*/ 28491 w 199435"/>
                <a:gd name="connsiteY26" fmla="*/ 140686 h 457674"/>
                <a:gd name="connsiteX27" fmla="*/ 3561 w 199435"/>
                <a:gd name="connsiteY27" fmla="*/ 42740 h 457674"/>
                <a:gd name="connsiteX28" fmla="*/ 3561 w 199435"/>
                <a:gd name="connsiteY28" fmla="*/ 40959 h 457674"/>
                <a:gd name="connsiteX29" fmla="*/ 3561 w 199435"/>
                <a:gd name="connsiteY29" fmla="*/ 39178 h 457674"/>
                <a:gd name="connsiteX30" fmla="*/ 3561 w 199435"/>
                <a:gd name="connsiteY30" fmla="*/ 37398 h 457674"/>
                <a:gd name="connsiteX31" fmla="*/ 1781 w 199435"/>
                <a:gd name="connsiteY31" fmla="*/ 32055 h 457674"/>
                <a:gd name="connsiteX32" fmla="*/ 1781 w 199435"/>
                <a:gd name="connsiteY32" fmla="*/ 28493 h 457674"/>
                <a:gd name="connsiteX33" fmla="*/ 1781 w 199435"/>
                <a:gd name="connsiteY33" fmla="*/ 26713 h 457674"/>
                <a:gd name="connsiteX34" fmla="*/ 0 w 199435"/>
                <a:gd name="connsiteY34" fmla="*/ 24932 h 457674"/>
                <a:gd name="connsiteX35" fmla="*/ 1781 w 199435"/>
                <a:gd name="connsiteY35" fmla="*/ 24932 h 457674"/>
                <a:gd name="connsiteX36" fmla="*/ 0 w 199435"/>
                <a:gd name="connsiteY36" fmla="*/ 21370 h 457674"/>
                <a:gd name="connsiteX37" fmla="*/ 23149 w 199435"/>
                <a:gd name="connsiteY37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9435" h="457674">
                  <a:moveTo>
                    <a:pt x="23149" y="0"/>
                  </a:moveTo>
                  <a:cubicBezTo>
                    <a:pt x="33833" y="0"/>
                    <a:pt x="42736" y="7123"/>
                    <a:pt x="44517" y="17808"/>
                  </a:cubicBezTo>
                  <a:lnTo>
                    <a:pt x="44517" y="19589"/>
                  </a:lnTo>
                  <a:lnTo>
                    <a:pt x="44517" y="21370"/>
                  </a:lnTo>
                  <a:lnTo>
                    <a:pt x="44517" y="26713"/>
                  </a:lnTo>
                  <a:lnTo>
                    <a:pt x="46297" y="30274"/>
                  </a:lnTo>
                  <a:lnTo>
                    <a:pt x="46297" y="33836"/>
                  </a:lnTo>
                  <a:lnTo>
                    <a:pt x="71227" y="130001"/>
                  </a:lnTo>
                  <a:lnTo>
                    <a:pt x="105060" y="224385"/>
                  </a:lnTo>
                  <a:lnTo>
                    <a:pt x="146015" y="316989"/>
                  </a:lnTo>
                  <a:lnTo>
                    <a:pt x="188751" y="407811"/>
                  </a:lnTo>
                  <a:lnTo>
                    <a:pt x="197655" y="425620"/>
                  </a:lnTo>
                  <a:lnTo>
                    <a:pt x="197655" y="427401"/>
                  </a:lnTo>
                  <a:cubicBezTo>
                    <a:pt x="199435" y="429182"/>
                    <a:pt x="199435" y="432743"/>
                    <a:pt x="199435" y="436305"/>
                  </a:cubicBezTo>
                  <a:cubicBezTo>
                    <a:pt x="199435" y="446990"/>
                    <a:pt x="190532" y="457675"/>
                    <a:pt x="178067" y="457675"/>
                  </a:cubicBezTo>
                  <a:cubicBezTo>
                    <a:pt x="170945" y="457675"/>
                    <a:pt x="163822" y="454113"/>
                    <a:pt x="160260" y="446990"/>
                  </a:cubicBezTo>
                  <a:lnTo>
                    <a:pt x="158480" y="445209"/>
                  </a:lnTo>
                  <a:lnTo>
                    <a:pt x="149576" y="425620"/>
                  </a:lnTo>
                  <a:lnTo>
                    <a:pt x="106840" y="334797"/>
                  </a:lnTo>
                  <a:lnTo>
                    <a:pt x="105060" y="334797"/>
                  </a:lnTo>
                  <a:lnTo>
                    <a:pt x="105060" y="333016"/>
                  </a:lnTo>
                  <a:lnTo>
                    <a:pt x="65885" y="240413"/>
                  </a:lnTo>
                  <a:lnTo>
                    <a:pt x="64104" y="240413"/>
                  </a:lnTo>
                  <a:lnTo>
                    <a:pt x="64104" y="238632"/>
                  </a:lnTo>
                  <a:lnTo>
                    <a:pt x="30271" y="144248"/>
                  </a:lnTo>
                  <a:lnTo>
                    <a:pt x="30271" y="142467"/>
                  </a:lnTo>
                  <a:lnTo>
                    <a:pt x="28491" y="140686"/>
                  </a:lnTo>
                  <a:lnTo>
                    <a:pt x="3561" y="42740"/>
                  </a:lnTo>
                  <a:lnTo>
                    <a:pt x="3561" y="40959"/>
                  </a:lnTo>
                  <a:lnTo>
                    <a:pt x="3561" y="39178"/>
                  </a:lnTo>
                  <a:lnTo>
                    <a:pt x="3561" y="37398"/>
                  </a:lnTo>
                  <a:lnTo>
                    <a:pt x="1781" y="32055"/>
                  </a:lnTo>
                  <a:lnTo>
                    <a:pt x="1781" y="28493"/>
                  </a:lnTo>
                  <a:lnTo>
                    <a:pt x="1781" y="26713"/>
                  </a:lnTo>
                  <a:lnTo>
                    <a:pt x="0" y="24932"/>
                  </a:lnTo>
                  <a:lnTo>
                    <a:pt x="1781" y="24932"/>
                  </a:lnTo>
                  <a:lnTo>
                    <a:pt x="0" y="21370"/>
                  </a:ln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5DA6253-CE3A-4453-A4CC-2018631FAA6A}"/>
                </a:ext>
              </a:extLst>
            </p:cNvPr>
            <p:cNvSpPr/>
            <p:nvPr/>
          </p:nvSpPr>
          <p:spPr>
            <a:xfrm>
              <a:off x="1384342" y="3545912"/>
              <a:ext cx="58762" cy="318770"/>
            </a:xfrm>
            <a:custGeom>
              <a:avLst/>
              <a:gdLst>
                <a:gd name="connsiteX0" fmla="*/ 28491 w 58762"/>
                <a:gd name="connsiteY0" fmla="*/ 0 h 318769"/>
                <a:gd name="connsiteX1" fmla="*/ 49859 w 58762"/>
                <a:gd name="connsiteY1" fmla="*/ 23151 h 318769"/>
                <a:gd name="connsiteX2" fmla="*/ 49859 w 58762"/>
                <a:gd name="connsiteY2" fmla="*/ 26713 h 318769"/>
                <a:gd name="connsiteX3" fmla="*/ 44517 w 58762"/>
                <a:gd name="connsiteY3" fmla="*/ 48083 h 318769"/>
                <a:gd name="connsiteX4" fmla="*/ 44517 w 58762"/>
                <a:gd name="connsiteY4" fmla="*/ 69453 h 318769"/>
                <a:gd name="connsiteX5" fmla="*/ 44517 w 58762"/>
                <a:gd name="connsiteY5" fmla="*/ 176303 h 318769"/>
                <a:gd name="connsiteX6" fmla="*/ 48078 w 58762"/>
                <a:gd name="connsiteY6" fmla="*/ 229728 h 318769"/>
                <a:gd name="connsiteX7" fmla="*/ 56982 w 58762"/>
                <a:gd name="connsiteY7" fmla="*/ 281372 h 318769"/>
                <a:gd name="connsiteX8" fmla="*/ 58762 w 58762"/>
                <a:gd name="connsiteY8" fmla="*/ 292057 h 318769"/>
                <a:gd name="connsiteX9" fmla="*/ 58762 w 58762"/>
                <a:gd name="connsiteY9" fmla="*/ 297400 h 318769"/>
                <a:gd name="connsiteX10" fmla="*/ 37394 w 58762"/>
                <a:gd name="connsiteY10" fmla="*/ 318770 h 318769"/>
                <a:gd name="connsiteX11" fmla="*/ 17807 w 58762"/>
                <a:gd name="connsiteY11" fmla="*/ 306304 h 318769"/>
                <a:gd name="connsiteX12" fmla="*/ 16026 w 58762"/>
                <a:gd name="connsiteY12" fmla="*/ 300961 h 318769"/>
                <a:gd name="connsiteX13" fmla="*/ 12465 w 58762"/>
                <a:gd name="connsiteY13" fmla="*/ 290276 h 318769"/>
                <a:gd name="connsiteX14" fmla="*/ 12465 w 58762"/>
                <a:gd name="connsiteY14" fmla="*/ 288495 h 318769"/>
                <a:gd name="connsiteX15" fmla="*/ 5342 w 58762"/>
                <a:gd name="connsiteY15" fmla="*/ 235070 h 318769"/>
                <a:gd name="connsiteX16" fmla="*/ 0 w 58762"/>
                <a:gd name="connsiteY16" fmla="*/ 179864 h 318769"/>
                <a:gd name="connsiteX17" fmla="*/ 0 w 58762"/>
                <a:gd name="connsiteY17" fmla="*/ 178084 h 318769"/>
                <a:gd name="connsiteX18" fmla="*/ 0 w 58762"/>
                <a:gd name="connsiteY18" fmla="*/ 69453 h 318769"/>
                <a:gd name="connsiteX19" fmla="*/ 1781 w 58762"/>
                <a:gd name="connsiteY19" fmla="*/ 46302 h 318769"/>
                <a:gd name="connsiteX20" fmla="*/ 1781 w 58762"/>
                <a:gd name="connsiteY20" fmla="*/ 40959 h 318769"/>
                <a:gd name="connsiteX21" fmla="*/ 7123 w 58762"/>
                <a:gd name="connsiteY21" fmla="*/ 17808 h 318769"/>
                <a:gd name="connsiteX22" fmla="*/ 8903 w 58762"/>
                <a:gd name="connsiteY22" fmla="*/ 14247 h 318769"/>
                <a:gd name="connsiteX23" fmla="*/ 28491 w 58762"/>
                <a:gd name="connsiteY23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762" h="318769">
                  <a:moveTo>
                    <a:pt x="28491" y="0"/>
                  </a:moveTo>
                  <a:cubicBezTo>
                    <a:pt x="40955" y="0"/>
                    <a:pt x="49859" y="10685"/>
                    <a:pt x="49859" y="23151"/>
                  </a:cubicBezTo>
                  <a:cubicBezTo>
                    <a:pt x="49859" y="24932"/>
                    <a:pt x="49859" y="24932"/>
                    <a:pt x="49859" y="26713"/>
                  </a:cubicBezTo>
                  <a:lnTo>
                    <a:pt x="44517" y="48083"/>
                  </a:lnTo>
                  <a:lnTo>
                    <a:pt x="44517" y="69453"/>
                  </a:lnTo>
                  <a:lnTo>
                    <a:pt x="44517" y="176303"/>
                  </a:lnTo>
                  <a:lnTo>
                    <a:pt x="48078" y="229728"/>
                  </a:lnTo>
                  <a:lnTo>
                    <a:pt x="56982" y="281372"/>
                  </a:lnTo>
                  <a:lnTo>
                    <a:pt x="58762" y="292057"/>
                  </a:lnTo>
                  <a:cubicBezTo>
                    <a:pt x="58762" y="293838"/>
                    <a:pt x="58762" y="295619"/>
                    <a:pt x="58762" y="297400"/>
                  </a:cubicBezTo>
                  <a:cubicBezTo>
                    <a:pt x="58762" y="309866"/>
                    <a:pt x="49859" y="318770"/>
                    <a:pt x="37394" y="318770"/>
                  </a:cubicBezTo>
                  <a:cubicBezTo>
                    <a:pt x="28491" y="318770"/>
                    <a:pt x="19587" y="313427"/>
                    <a:pt x="17807" y="306304"/>
                  </a:cubicBezTo>
                  <a:lnTo>
                    <a:pt x="16026" y="300961"/>
                  </a:lnTo>
                  <a:lnTo>
                    <a:pt x="12465" y="290276"/>
                  </a:lnTo>
                  <a:lnTo>
                    <a:pt x="12465" y="288495"/>
                  </a:lnTo>
                  <a:lnTo>
                    <a:pt x="5342" y="235070"/>
                  </a:lnTo>
                  <a:lnTo>
                    <a:pt x="0" y="179864"/>
                  </a:lnTo>
                  <a:lnTo>
                    <a:pt x="0" y="178084"/>
                  </a:lnTo>
                  <a:lnTo>
                    <a:pt x="0" y="69453"/>
                  </a:lnTo>
                  <a:lnTo>
                    <a:pt x="1781" y="46302"/>
                  </a:lnTo>
                  <a:lnTo>
                    <a:pt x="1781" y="40959"/>
                  </a:lnTo>
                  <a:lnTo>
                    <a:pt x="7123" y="17808"/>
                  </a:lnTo>
                  <a:lnTo>
                    <a:pt x="8903" y="14247"/>
                  </a:lnTo>
                  <a:cubicBezTo>
                    <a:pt x="10684" y="7123"/>
                    <a:pt x="19587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E5339D3-BA8C-4AAD-AC9E-A948F3CC6852}"/>
                </a:ext>
              </a:extLst>
            </p:cNvPr>
            <p:cNvSpPr/>
            <p:nvPr/>
          </p:nvSpPr>
          <p:spPr>
            <a:xfrm>
              <a:off x="1282843" y="3506734"/>
              <a:ext cx="167383" cy="281372"/>
            </a:xfrm>
            <a:custGeom>
              <a:avLst/>
              <a:gdLst>
                <a:gd name="connsiteX0" fmla="*/ 144234 w 167383"/>
                <a:gd name="connsiteY0" fmla="*/ 0 h 281372"/>
                <a:gd name="connsiteX1" fmla="*/ 167383 w 167383"/>
                <a:gd name="connsiteY1" fmla="*/ 23151 h 281372"/>
                <a:gd name="connsiteX2" fmla="*/ 165603 w 167383"/>
                <a:gd name="connsiteY2" fmla="*/ 30274 h 281372"/>
                <a:gd name="connsiteX3" fmla="*/ 163822 w 167383"/>
                <a:gd name="connsiteY3" fmla="*/ 33836 h 281372"/>
                <a:gd name="connsiteX4" fmla="*/ 160260 w 167383"/>
                <a:gd name="connsiteY4" fmla="*/ 39178 h 281372"/>
                <a:gd name="connsiteX5" fmla="*/ 156699 w 167383"/>
                <a:gd name="connsiteY5" fmla="*/ 42740 h 281372"/>
                <a:gd name="connsiteX6" fmla="*/ 105060 w 167383"/>
                <a:gd name="connsiteY6" fmla="*/ 140686 h 281372"/>
                <a:gd name="connsiteX7" fmla="*/ 60543 w 167383"/>
                <a:gd name="connsiteY7" fmla="*/ 226166 h 281372"/>
                <a:gd name="connsiteX8" fmla="*/ 65885 w 167383"/>
                <a:gd name="connsiteY8" fmla="*/ 226166 h 281372"/>
                <a:gd name="connsiteX9" fmla="*/ 87253 w 167383"/>
                <a:gd name="connsiteY9" fmla="*/ 247536 h 281372"/>
                <a:gd name="connsiteX10" fmla="*/ 73008 w 167383"/>
                <a:gd name="connsiteY10" fmla="*/ 268906 h 281372"/>
                <a:gd name="connsiteX11" fmla="*/ 58762 w 167383"/>
                <a:gd name="connsiteY11" fmla="*/ 274249 h 281372"/>
                <a:gd name="connsiteX12" fmla="*/ 51639 w 167383"/>
                <a:gd name="connsiteY12" fmla="*/ 277810 h 281372"/>
                <a:gd name="connsiteX13" fmla="*/ 49859 w 167383"/>
                <a:gd name="connsiteY13" fmla="*/ 277810 h 281372"/>
                <a:gd name="connsiteX14" fmla="*/ 39175 w 167383"/>
                <a:gd name="connsiteY14" fmla="*/ 281372 h 281372"/>
                <a:gd name="connsiteX15" fmla="*/ 37394 w 167383"/>
                <a:gd name="connsiteY15" fmla="*/ 281372 h 281372"/>
                <a:gd name="connsiteX16" fmla="*/ 35613 w 167383"/>
                <a:gd name="connsiteY16" fmla="*/ 281372 h 281372"/>
                <a:gd name="connsiteX17" fmla="*/ 26710 w 167383"/>
                <a:gd name="connsiteY17" fmla="*/ 281372 h 281372"/>
                <a:gd name="connsiteX18" fmla="*/ 24929 w 167383"/>
                <a:gd name="connsiteY18" fmla="*/ 281372 h 281372"/>
                <a:gd name="connsiteX19" fmla="*/ 7123 w 167383"/>
                <a:gd name="connsiteY19" fmla="*/ 272468 h 281372"/>
                <a:gd name="connsiteX20" fmla="*/ 7123 w 167383"/>
                <a:gd name="connsiteY20" fmla="*/ 270687 h 281372"/>
                <a:gd name="connsiteX21" fmla="*/ 3561 w 167383"/>
                <a:gd name="connsiteY21" fmla="*/ 265345 h 281372"/>
                <a:gd name="connsiteX22" fmla="*/ 1781 w 167383"/>
                <a:gd name="connsiteY22" fmla="*/ 263564 h 281372"/>
                <a:gd name="connsiteX23" fmla="*/ 0 w 167383"/>
                <a:gd name="connsiteY23" fmla="*/ 254660 h 281372"/>
                <a:gd name="connsiteX24" fmla="*/ 1781 w 167383"/>
                <a:gd name="connsiteY24" fmla="*/ 251098 h 281372"/>
                <a:gd name="connsiteX25" fmla="*/ 1781 w 167383"/>
                <a:gd name="connsiteY25" fmla="*/ 247536 h 281372"/>
                <a:gd name="connsiteX26" fmla="*/ 7123 w 167383"/>
                <a:gd name="connsiteY26" fmla="*/ 235070 h 281372"/>
                <a:gd name="connsiteX27" fmla="*/ 7123 w 167383"/>
                <a:gd name="connsiteY27" fmla="*/ 233290 h 281372"/>
                <a:gd name="connsiteX28" fmla="*/ 8903 w 167383"/>
                <a:gd name="connsiteY28" fmla="*/ 231509 h 281372"/>
                <a:gd name="connsiteX29" fmla="*/ 14245 w 167383"/>
                <a:gd name="connsiteY29" fmla="*/ 219043 h 281372"/>
                <a:gd name="connsiteX30" fmla="*/ 65885 w 167383"/>
                <a:gd name="connsiteY30" fmla="*/ 119316 h 281372"/>
                <a:gd name="connsiteX31" fmla="*/ 119305 w 167383"/>
                <a:gd name="connsiteY31" fmla="*/ 21370 h 281372"/>
                <a:gd name="connsiteX32" fmla="*/ 121086 w 167383"/>
                <a:gd name="connsiteY32" fmla="*/ 19589 h 281372"/>
                <a:gd name="connsiteX33" fmla="*/ 124647 w 167383"/>
                <a:gd name="connsiteY33" fmla="*/ 14247 h 281372"/>
                <a:gd name="connsiteX34" fmla="*/ 126428 w 167383"/>
                <a:gd name="connsiteY34" fmla="*/ 10685 h 281372"/>
                <a:gd name="connsiteX35" fmla="*/ 144234 w 167383"/>
                <a:gd name="connsiteY35" fmla="*/ 0 h 28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7383" h="281372">
                  <a:moveTo>
                    <a:pt x="144234" y="0"/>
                  </a:moveTo>
                  <a:cubicBezTo>
                    <a:pt x="156699" y="0"/>
                    <a:pt x="167383" y="10685"/>
                    <a:pt x="167383" y="23151"/>
                  </a:cubicBezTo>
                  <a:cubicBezTo>
                    <a:pt x="167383" y="24932"/>
                    <a:pt x="165603" y="28493"/>
                    <a:pt x="165603" y="30274"/>
                  </a:cubicBezTo>
                  <a:lnTo>
                    <a:pt x="163822" y="33836"/>
                  </a:lnTo>
                  <a:lnTo>
                    <a:pt x="160260" y="39178"/>
                  </a:lnTo>
                  <a:lnTo>
                    <a:pt x="156699" y="42740"/>
                  </a:lnTo>
                  <a:lnTo>
                    <a:pt x="105060" y="140686"/>
                  </a:lnTo>
                  <a:lnTo>
                    <a:pt x="60543" y="226166"/>
                  </a:lnTo>
                  <a:cubicBezTo>
                    <a:pt x="62324" y="226166"/>
                    <a:pt x="64104" y="226166"/>
                    <a:pt x="65885" y="226166"/>
                  </a:cubicBezTo>
                  <a:cubicBezTo>
                    <a:pt x="76569" y="226166"/>
                    <a:pt x="87253" y="236851"/>
                    <a:pt x="87253" y="247536"/>
                  </a:cubicBezTo>
                  <a:cubicBezTo>
                    <a:pt x="87253" y="256440"/>
                    <a:pt x="81911" y="265345"/>
                    <a:pt x="73008" y="268906"/>
                  </a:cubicBezTo>
                  <a:lnTo>
                    <a:pt x="58762" y="274249"/>
                  </a:lnTo>
                  <a:lnTo>
                    <a:pt x="51639" y="277810"/>
                  </a:lnTo>
                  <a:lnTo>
                    <a:pt x="49859" y="277810"/>
                  </a:lnTo>
                  <a:lnTo>
                    <a:pt x="39175" y="281372"/>
                  </a:lnTo>
                  <a:lnTo>
                    <a:pt x="37394" y="281372"/>
                  </a:lnTo>
                  <a:lnTo>
                    <a:pt x="35613" y="281372"/>
                  </a:lnTo>
                  <a:lnTo>
                    <a:pt x="26710" y="281372"/>
                  </a:lnTo>
                  <a:lnTo>
                    <a:pt x="24929" y="281372"/>
                  </a:lnTo>
                  <a:cubicBezTo>
                    <a:pt x="17807" y="281372"/>
                    <a:pt x="10684" y="277810"/>
                    <a:pt x="7123" y="272468"/>
                  </a:cubicBezTo>
                  <a:lnTo>
                    <a:pt x="7123" y="270687"/>
                  </a:lnTo>
                  <a:lnTo>
                    <a:pt x="3561" y="265345"/>
                  </a:lnTo>
                  <a:lnTo>
                    <a:pt x="1781" y="263564"/>
                  </a:lnTo>
                  <a:cubicBezTo>
                    <a:pt x="1781" y="261783"/>
                    <a:pt x="0" y="258221"/>
                    <a:pt x="0" y="254660"/>
                  </a:cubicBezTo>
                  <a:cubicBezTo>
                    <a:pt x="0" y="252879"/>
                    <a:pt x="0" y="252879"/>
                    <a:pt x="1781" y="251098"/>
                  </a:cubicBezTo>
                  <a:lnTo>
                    <a:pt x="1781" y="247536"/>
                  </a:lnTo>
                  <a:lnTo>
                    <a:pt x="7123" y="235070"/>
                  </a:lnTo>
                  <a:lnTo>
                    <a:pt x="7123" y="233290"/>
                  </a:lnTo>
                  <a:lnTo>
                    <a:pt x="8903" y="231509"/>
                  </a:lnTo>
                  <a:lnTo>
                    <a:pt x="14245" y="219043"/>
                  </a:lnTo>
                  <a:lnTo>
                    <a:pt x="65885" y="119316"/>
                  </a:lnTo>
                  <a:lnTo>
                    <a:pt x="119305" y="21370"/>
                  </a:lnTo>
                  <a:lnTo>
                    <a:pt x="121086" y="19589"/>
                  </a:lnTo>
                  <a:lnTo>
                    <a:pt x="124647" y="14247"/>
                  </a:lnTo>
                  <a:lnTo>
                    <a:pt x="126428" y="10685"/>
                  </a:lnTo>
                  <a:cubicBezTo>
                    <a:pt x="129989" y="3562"/>
                    <a:pt x="137112" y="0"/>
                    <a:pt x="14423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E6419FC-2638-4267-8D45-0317A1F38FB5}"/>
                </a:ext>
              </a:extLst>
            </p:cNvPr>
            <p:cNvSpPr/>
            <p:nvPr/>
          </p:nvSpPr>
          <p:spPr>
            <a:xfrm>
              <a:off x="1065601" y="5823602"/>
              <a:ext cx="429142" cy="541374"/>
            </a:xfrm>
            <a:custGeom>
              <a:avLst/>
              <a:gdLst>
                <a:gd name="connsiteX0" fmla="*/ 407774 w 429141"/>
                <a:gd name="connsiteY0" fmla="*/ 0 h 541374"/>
                <a:gd name="connsiteX1" fmla="*/ 429142 w 429141"/>
                <a:gd name="connsiteY1" fmla="*/ 21370 h 541374"/>
                <a:gd name="connsiteX2" fmla="*/ 425581 w 429141"/>
                <a:gd name="connsiteY2" fmla="*/ 33836 h 541374"/>
                <a:gd name="connsiteX3" fmla="*/ 420239 w 429141"/>
                <a:gd name="connsiteY3" fmla="*/ 42740 h 541374"/>
                <a:gd name="connsiteX4" fmla="*/ 418458 w 429141"/>
                <a:gd name="connsiteY4" fmla="*/ 42740 h 541374"/>
                <a:gd name="connsiteX5" fmla="*/ 416677 w 429141"/>
                <a:gd name="connsiteY5" fmla="*/ 44521 h 541374"/>
                <a:gd name="connsiteX6" fmla="*/ 409555 w 429141"/>
                <a:gd name="connsiteY6" fmla="*/ 51644 h 541374"/>
                <a:gd name="connsiteX7" fmla="*/ 349012 w 429141"/>
                <a:gd name="connsiteY7" fmla="*/ 126439 h 541374"/>
                <a:gd name="connsiteX8" fmla="*/ 286688 w 429141"/>
                <a:gd name="connsiteY8" fmla="*/ 206577 h 541374"/>
                <a:gd name="connsiteX9" fmla="*/ 163822 w 429141"/>
                <a:gd name="connsiteY9" fmla="*/ 366852 h 541374"/>
                <a:gd name="connsiteX10" fmla="*/ 133550 w 429141"/>
                <a:gd name="connsiteY10" fmla="*/ 406031 h 541374"/>
                <a:gd name="connsiteX11" fmla="*/ 101498 w 429141"/>
                <a:gd name="connsiteY11" fmla="*/ 443428 h 541374"/>
                <a:gd name="connsiteX12" fmla="*/ 71227 w 429141"/>
                <a:gd name="connsiteY12" fmla="*/ 482607 h 541374"/>
                <a:gd name="connsiteX13" fmla="*/ 46297 w 429141"/>
                <a:gd name="connsiteY13" fmla="*/ 521785 h 541374"/>
                <a:gd name="connsiteX14" fmla="*/ 40955 w 429141"/>
                <a:gd name="connsiteY14" fmla="*/ 528908 h 541374"/>
                <a:gd name="connsiteX15" fmla="*/ 39175 w 429141"/>
                <a:gd name="connsiteY15" fmla="*/ 530689 h 541374"/>
                <a:gd name="connsiteX16" fmla="*/ 21368 w 429141"/>
                <a:gd name="connsiteY16" fmla="*/ 541374 h 541374"/>
                <a:gd name="connsiteX17" fmla="*/ 0 w 429141"/>
                <a:gd name="connsiteY17" fmla="*/ 520004 h 541374"/>
                <a:gd name="connsiteX18" fmla="*/ 1781 w 429141"/>
                <a:gd name="connsiteY18" fmla="*/ 511100 h 541374"/>
                <a:gd name="connsiteX19" fmla="*/ 1781 w 429141"/>
                <a:gd name="connsiteY19" fmla="*/ 509319 h 541374"/>
                <a:gd name="connsiteX20" fmla="*/ 7123 w 429141"/>
                <a:gd name="connsiteY20" fmla="*/ 500415 h 541374"/>
                <a:gd name="connsiteX21" fmla="*/ 8903 w 429141"/>
                <a:gd name="connsiteY21" fmla="*/ 498634 h 541374"/>
                <a:gd name="connsiteX22" fmla="*/ 33833 w 429141"/>
                <a:gd name="connsiteY22" fmla="*/ 457675 h 541374"/>
                <a:gd name="connsiteX23" fmla="*/ 35613 w 429141"/>
                <a:gd name="connsiteY23" fmla="*/ 457675 h 541374"/>
                <a:gd name="connsiteX24" fmla="*/ 35613 w 429141"/>
                <a:gd name="connsiteY24" fmla="*/ 455894 h 541374"/>
                <a:gd name="connsiteX25" fmla="*/ 65885 w 429141"/>
                <a:gd name="connsiteY25" fmla="*/ 416716 h 541374"/>
                <a:gd name="connsiteX26" fmla="*/ 67666 w 429141"/>
                <a:gd name="connsiteY26" fmla="*/ 416716 h 541374"/>
                <a:gd name="connsiteX27" fmla="*/ 67666 w 429141"/>
                <a:gd name="connsiteY27" fmla="*/ 414935 h 541374"/>
                <a:gd name="connsiteX28" fmla="*/ 99718 w 429141"/>
                <a:gd name="connsiteY28" fmla="*/ 377537 h 541374"/>
                <a:gd name="connsiteX29" fmla="*/ 129989 w 429141"/>
                <a:gd name="connsiteY29" fmla="*/ 340140 h 541374"/>
                <a:gd name="connsiteX30" fmla="*/ 252855 w 429141"/>
                <a:gd name="connsiteY30" fmla="*/ 179864 h 541374"/>
                <a:gd name="connsiteX31" fmla="*/ 313398 w 429141"/>
                <a:gd name="connsiteY31" fmla="*/ 99727 h 541374"/>
                <a:gd name="connsiteX32" fmla="*/ 315179 w 429141"/>
                <a:gd name="connsiteY32" fmla="*/ 99727 h 541374"/>
                <a:gd name="connsiteX33" fmla="*/ 313398 w 429141"/>
                <a:gd name="connsiteY33" fmla="*/ 99727 h 541374"/>
                <a:gd name="connsiteX34" fmla="*/ 377502 w 429141"/>
                <a:gd name="connsiteY34" fmla="*/ 23151 h 541374"/>
                <a:gd name="connsiteX35" fmla="*/ 379283 w 429141"/>
                <a:gd name="connsiteY35" fmla="*/ 21370 h 541374"/>
                <a:gd name="connsiteX36" fmla="*/ 379283 w 429141"/>
                <a:gd name="connsiteY36" fmla="*/ 19589 h 541374"/>
                <a:gd name="connsiteX37" fmla="*/ 384625 w 429141"/>
                <a:gd name="connsiteY37" fmla="*/ 14247 h 541374"/>
                <a:gd name="connsiteX38" fmla="*/ 389967 w 429141"/>
                <a:gd name="connsiteY38" fmla="*/ 8904 h 541374"/>
                <a:gd name="connsiteX39" fmla="*/ 391748 w 429141"/>
                <a:gd name="connsiteY39" fmla="*/ 5343 h 541374"/>
                <a:gd name="connsiteX40" fmla="*/ 407774 w 429141"/>
                <a:gd name="connsiteY40" fmla="*/ 0 h 54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29141" h="541374">
                  <a:moveTo>
                    <a:pt x="407774" y="0"/>
                  </a:moveTo>
                  <a:cubicBezTo>
                    <a:pt x="420239" y="0"/>
                    <a:pt x="429142" y="8904"/>
                    <a:pt x="429142" y="21370"/>
                  </a:cubicBezTo>
                  <a:cubicBezTo>
                    <a:pt x="429142" y="26713"/>
                    <a:pt x="427361" y="30274"/>
                    <a:pt x="425581" y="33836"/>
                  </a:cubicBezTo>
                  <a:lnTo>
                    <a:pt x="420239" y="42740"/>
                  </a:lnTo>
                  <a:lnTo>
                    <a:pt x="418458" y="42740"/>
                  </a:lnTo>
                  <a:lnTo>
                    <a:pt x="416677" y="44521"/>
                  </a:lnTo>
                  <a:lnTo>
                    <a:pt x="409555" y="51644"/>
                  </a:lnTo>
                  <a:lnTo>
                    <a:pt x="349012" y="126439"/>
                  </a:lnTo>
                  <a:lnTo>
                    <a:pt x="286688" y="206577"/>
                  </a:lnTo>
                  <a:lnTo>
                    <a:pt x="163822" y="366852"/>
                  </a:lnTo>
                  <a:lnTo>
                    <a:pt x="133550" y="406031"/>
                  </a:lnTo>
                  <a:lnTo>
                    <a:pt x="101498" y="443428"/>
                  </a:lnTo>
                  <a:lnTo>
                    <a:pt x="71227" y="482607"/>
                  </a:lnTo>
                  <a:lnTo>
                    <a:pt x="46297" y="521785"/>
                  </a:lnTo>
                  <a:lnTo>
                    <a:pt x="40955" y="528908"/>
                  </a:lnTo>
                  <a:lnTo>
                    <a:pt x="39175" y="530689"/>
                  </a:lnTo>
                  <a:cubicBezTo>
                    <a:pt x="35613" y="537813"/>
                    <a:pt x="28491" y="541374"/>
                    <a:pt x="21368" y="541374"/>
                  </a:cubicBezTo>
                  <a:cubicBezTo>
                    <a:pt x="8903" y="541374"/>
                    <a:pt x="0" y="530689"/>
                    <a:pt x="0" y="520004"/>
                  </a:cubicBezTo>
                  <a:cubicBezTo>
                    <a:pt x="0" y="516442"/>
                    <a:pt x="0" y="512881"/>
                    <a:pt x="1781" y="511100"/>
                  </a:cubicBezTo>
                  <a:lnTo>
                    <a:pt x="1781" y="509319"/>
                  </a:lnTo>
                  <a:lnTo>
                    <a:pt x="7123" y="500415"/>
                  </a:lnTo>
                  <a:lnTo>
                    <a:pt x="8903" y="498634"/>
                  </a:lnTo>
                  <a:lnTo>
                    <a:pt x="33833" y="457675"/>
                  </a:lnTo>
                  <a:lnTo>
                    <a:pt x="35613" y="457675"/>
                  </a:lnTo>
                  <a:lnTo>
                    <a:pt x="35613" y="455894"/>
                  </a:lnTo>
                  <a:lnTo>
                    <a:pt x="65885" y="416716"/>
                  </a:lnTo>
                  <a:lnTo>
                    <a:pt x="67666" y="416716"/>
                  </a:lnTo>
                  <a:lnTo>
                    <a:pt x="67666" y="414935"/>
                  </a:lnTo>
                  <a:lnTo>
                    <a:pt x="99718" y="377537"/>
                  </a:lnTo>
                  <a:lnTo>
                    <a:pt x="129989" y="340140"/>
                  </a:lnTo>
                  <a:lnTo>
                    <a:pt x="252855" y="179864"/>
                  </a:lnTo>
                  <a:lnTo>
                    <a:pt x="313398" y="99727"/>
                  </a:lnTo>
                  <a:lnTo>
                    <a:pt x="315179" y="99727"/>
                  </a:lnTo>
                  <a:lnTo>
                    <a:pt x="313398" y="99727"/>
                  </a:lnTo>
                  <a:lnTo>
                    <a:pt x="377502" y="23151"/>
                  </a:lnTo>
                  <a:lnTo>
                    <a:pt x="379283" y="21370"/>
                  </a:lnTo>
                  <a:lnTo>
                    <a:pt x="379283" y="19589"/>
                  </a:lnTo>
                  <a:lnTo>
                    <a:pt x="384625" y="14247"/>
                  </a:lnTo>
                  <a:lnTo>
                    <a:pt x="389967" y="8904"/>
                  </a:lnTo>
                  <a:lnTo>
                    <a:pt x="391748" y="5343"/>
                  </a:lnTo>
                  <a:cubicBezTo>
                    <a:pt x="395309" y="1781"/>
                    <a:pt x="400651" y="0"/>
                    <a:pt x="40777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A58537-4098-4493-A978-766FF2FDF7AB}"/>
                </a:ext>
              </a:extLst>
            </p:cNvPr>
            <p:cNvSpPr/>
            <p:nvPr/>
          </p:nvSpPr>
          <p:spPr>
            <a:xfrm>
              <a:off x="1102996" y="5962507"/>
              <a:ext cx="243952" cy="356167"/>
            </a:xfrm>
            <a:custGeom>
              <a:avLst/>
              <a:gdLst>
                <a:gd name="connsiteX0" fmla="*/ 23149 w 243952"/>
                <a:gd name="connsiteY0" fmla="*/ 0 h 356167"/>
                <a:gd name="connsiteX1" fmla="*/ 35613 w 243952"/>
                <a:gd name="connsiteY1" fmla="*/ 3562 h 356167"/>
                <a:gd name="connsiteX2" fmla="*/ 37394 w 243952"/>
                <a:gd name="connsiteY2" fmla="*/ 5343 h 356167"/>
                <a:gd name="connsiteX3" fmla="*/ 39175 w 243952"/>
                <a:gd name="connsiteY3" fmla="*/ 7123 h 356167"/>
                <a:gd name="connsiteX4" fmla="*/ 40955 w 243952"/>
                <a:gd name="connsiteY4" fmla="*/ 8904 h 356167"/>
                <a:gd name="connsiteX5" fmla="*/ 42736 w 243952"/>
                <a:gd name="connsiteY5" fmla="*/ 10685 h 356167"/>
                <a:gd name="connsiteX6" fmla="*/ 44517 w 243952"/>
                <a:gd name="connsiteY6" fmla="*/ 14247 h 356167"/>
                <a:gd name="connsiteX7" fmla="*/ 94376 w 243952"/>
                <a:gd name="connsiteY7" fmla="*/ 81918 h 356167"/>
                <a:gd name="connsiteX8" fmla="*/ 96156 w 243952"/>
                <a:gd name="connsiteY8" fmla="*/ 81918 h 356167"/>
                <a:gd name="connsiteX9" fmla="*/ 140673 w 243952"/>
                <a:gd name="connsiteY9" fmla="*/ 153152 h 356167"/>
                <a:gd name="connsiteX10" fmla="*/ 226145 w 243952"/>
                <a:gd name="connsiteY10" fmla="*/ 295619 h 356167"/>
                <a:gd name="connsiteX11" fmla="*/ 242171 w 243952"/>
                <a:gd name="connsiteY11" fmla="*/ 324112 h 356167"/>
                <a:gd name="connsiteX12" fmla="*/ 242171 w 243952"/>
                <a:gd name="connsiteY12" fmla="*/ 325893 h 356167"/>
                <a:gd name="connsiteX13" fmla="*/ 243952 w 243952"/>
                <a:gd name="connsiteY13" fmla="*/ 334797 h 356167"/>
                <a:gd name="connsiteX14" fmla="*/ 222584 w 243952"/>
                <a:gd name="connsiteY14" fmla="*/ 356167 h 356167"/>
                <a:gd name="connsiteX15" fmla="*/ 204777 w 243952"/>
                <a:gd name="connsiteY15" fmla="*/ 347263 h 356167"/>
                <a:gd name="connsiteX16" fmla="*/ 202997 w 243952"/>
                <a:gd name="connsiteY16" fmla="*/ 345482 h 356167"/>
                <a:gd name="connsiteX17" fmla="*/ 186971 w 243952"/>
                <a:gd name="connsiteY17" fmla="*/ 318770 h 356167"/>
                <a:gd name="connsiteX18" fmla="*/ 103279 w 243952"/>
                <a:gd name="connsiteY18" fmla="*/ 176303 h 356167"/>
                <a:gd name="connsiteX19" fmla="*/ 58762 w 243952"/>
                <a:gd name="connsiteY19" fmla="*/ 106850 h 356167"/>
                <a:gd name="connsiteX20" fmla="*/ 10684 w 243952"/>
                <a:gd name="connsiteY20" fmla="*/ 40959 h 356167"/>
                <a:gd name="connsiteX21" fmla="*/ 8903 w 243952"/>
                <a:gd name="connsiteY21" fmla="*/ 39178 h 356167"/>
                <a:gd name="connsiteX22" fmla="*/ 7123 w 243952"/>
                <a:gd name="connsiteY22" fmla="*/ 37398 h 356167"/>
                <a:gd name="connsiteX23" fmla="*/ 8903 w 243952"/>
                <a:gd name="connsiteY23" fmla="*/ 37398 h 356167"/>
                <a:gd name="connsiteX24" fmla="*/ 7123 w 243952"/>
                <a:gd name="connsiteY24" fmla="*/ 37398 h 356167"/>
                <a:gd name="connsiteX25" fmla="*/ 0 w 243952"/>
                <a:gd name="connsiteY25" fmla="*/ 21370 h 356167"/>
                <a:gd name="connsiteX26" fmla="*/ 23149 w 243952"/>
                <a:gd name="connsiteY26" fmla="*/ 0 h 35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3952" h="356167">
                  <a:moveTo>
                    <a:pt x="23149" y="0"/>
                  </a:moveTo>
                  <a:cubicBezTo>
                    <a:pt x="26710" y="0"/>
                    <a:pt x="32052" y="1781"/>
                    <a:pt x="35613" y="3562"/>
                  </a:cubicBezTo>
                  <a:lnTo>
                    <a:pt x="37394" y="5343"/>
                  </a:lnTo>
                  <a:lnTo>
                    <a:pt x="39175" y="7123"/>
                  </a:lnTo>
                  <a:lnTo>
                    <a:pt x="40955" y="8904"/>
                  </a:lnTo>
                  <a:lnTo>
                    <a:pt x="42736" y="10685"/>
                  </a:lnTo>
                  <a:lnTo>
                    <a:pt x="44517" y="14247"/>
                  </a:lnTo>
                  <a:lnTo>
                    <a:pt x="94376" y="81918"/>
                  </a:lnTo>
                  <a:lnTo>
                    <a:pt x="96156" y="81918"/>
                  </a:lnTo>
                  <a:lnTo>
                    <a:pt x="140673" y="153152"/>
                  </a:lnTo>
                  <a:lnTo>
                    <a:pt x="226145" y="295619"/>
                  </a:lnTo>
                  <a:lnTo>
                    <a:pt x="242171" y="324112"/>
                  </a:lnTo>
                  <a:lnTo>
                    <a:pt x="242171" y="325893"/>
                  </a:lnTo>
                  <a:cubicBezTo>
                    <a:pt x="243952" y="329455"/>
                    <a:pt x="243952" y="331236"/>
                    <a:pt x="243952" y="334797"/>
                  </a:cubicBezTo>
                  <a:cubicBezTo>
                    <a:pt x="243952" y="347263"/>
                    <a:pt x="235049" y="356167"/>
                    <a:pt x="222584" y="356167"/>
                  </a:cubicBezTo>
                  <a:cubicBezTo>
                    <a:pt x="215461" y="356167"/>
                    <a:pt x="208339" y="352606"/>
                    <a:pt x="204777" y="347263"/>
                  </a:cubicBezTo>
                  <a:lnTo>
                    <a:pt x="202997" y="345482"/>
                  </a:lnTo>
                  <a:lnTo>
                    <a:pt x="186971" y="318770"/>
                  </a:lnTo>
                  <a:lnTo>
                    <a:pt x="103279" y="176303"/>
                  </a:lnTo>
                  <a:lnTo>
                    <a:pt x="58762" y="106850"/>
                  </a:lnTo>
                  <a:lnTo>
                    <a:pt x="10684" y="40959"/>
                  </a:lnTo>
                  <a:lnTo>
                    <a:pt x="8903" y="39178"/>
                  </a:lnTo>
                  <a:lnTo>
                    <a:pt x="7123" y="37398"/>
                  </a:lnTo>
                  <a:lnTo>
                    <a:pt x="8903" y="37398"/>
                  </a:lnTo>
                  <a:lnTo>
                    <a:pt x="7123" y="37398"/>
                  </a:lnTo>
                  <a:cubicBezTo>
                    <a:pt x="3561" y="33836"/>
                    <a:pt x="0" y="28493"/>
                    <a:pt x="0" y="21370"/>
                  </a:cubicBezTo>
                  <a:cubicBezTo>
                    <a:pt x="0" y="8904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E52474F-978F-4E22-B1AB-1A55AE881C30}"/>
                </a:ext>
              </a:extLst>
            </p:cNvPr>
            <p:cNvSpPr/>
            <p:nvPr/>
          </p:nvSpPr>
          <p:spPr>
            <a:xfrm>
              <a:off x="1544602" y="6133467"/>
              <a:ext cx="238610" cy="226166"/>
            </a:xfrm>
            <a:custGeom>
              <a:avLst/>
              <a:gdLst>
                <a:gd name="connsiteX0" fmla="*/ 24929 w 238610"/>
                <a:gd name="connsiteY0" fmla="*/ 0 h 226166"/>
                <a:gd name="connsiteX1" fmla="*/ 30271 w 238610"/>
                <a:gd name="connsiteY1" fmla="*/ 0 h 226166"/>
                <a:gd name="connsiteX2" fmla="*/ 33833 w 238610"/>
                <a:gd name="connsiteY2" fmla="*/ 1781 h 226166"/>
                <a:gd name="connsiteX3" fmla="*/ 37394 w 238610"/>
                <a:gd name="connsiteY3" fmla="*/ 3562 h 226166"/>
                <a:gd name="connsiteX4" fmla="*/ 40955 w 238610"/>
                <a:gd name="connsiteY4" fmla="*/ 5343 h 226166"/>
                <a:gd name="connsiteX5" fmla="*/ 42736 w 238610"/>
                <a:gd name="connsiteY5" fmla="*/ 8904 h 226166"/>
                <a:gd name="connsiteX6" fmla="*/ 44517 w 238610"/>
                <a:gd name="connsiteY6" fmla="*/ 12466 h 226166"/>
                <a:gd name="connsiteX7" fmla="*/ 46297 w 238610"/>
                <a:gd name="connsiteY7" fmla="*/ 17808 h 226166"/>
                <a:gd name="connsiteX8" fmla="*/ 46297 w 238610"/>
                <a:gd name="connsiteY8" fmla="*/ 21370 h 226166"/>
                <a:gd name="connsiteX9" fmla="*/ 46297 w 238610"/>
                <a:gd name="connsiteY9" fmla="*/ 23151 h 226166"/>
                <a:gd name="connsiteX10" fmla="*/ 46297 w 238610"/>
                <a:gd name="connsiteY10" fmla="*/ 28493 h 226166"/>
                <a:gd name="connsiteX11" fmla="*/ 46297 w 238610"/>
                <a:gd name="connsiteY11" fmla="*/ 113974 h 226166"/>
                <a:gd name="connsiteX12" fmla="*/ 44517 w 238610"/>
                <a:gd name="connsiteY12" fmla="*/ 113974 h 226166"/>
                <a:gd name="connsiteX13" fmla="*/ 46297 w 238610"/>
                <a:gd name="connsiteY13" fmla="*/ 113974 h 226166"/>
                <a:gd name="connsiteX14" fmla="*/ 44517 w 238610"/>
                <a:gd name="connsiteY14" fmla="*/ 151371 h 226166"/>
                <a:gd name="connsiteX15" fmla="*/ 73008 w 238610"/>
                <a:gd name="connsiteY15" fmla="*/ 117535 h 226166"/>
                <a:gd name="connsiteX16" fmla="*/ 74788 w 238610"/>
                <a:gd name="connsiteY16" fmla="*/ 115754 h 226166"/>
                <a:gd name="connsiteX17" fmla="*/ 97937 w 238610"/>
                <a:gd name="connsiteY17" fmla="*/ 94384 h 226166"/>
                <a:gd name="connsiteX18" fmla="*/ 99718 w 238610"/>
                <a:gd name="connsiteY18" fmla="*/ 92603 h 226166"/>
                <a:gd name="connsiteX19" fmla="*/ 101498 w 238610"/>
                <a:gd name="connsiteY19" fmla="*/ 92603 h 226166"/>
                <a:gd name="connsiteX20" fmla="*/ 124647 w 238610"/>
                <a:gd name="connsiteY20" fmla="*/ 76576 h 226166"/>
                <a:gd name="connsiteX21" fmla="*/ 126428 w 238610"/>
                <a:gd name="connsiteY21" fmla="*/ 76576 h 226166"/>
                <a:gd name="connsiteX22" fmla="*/ 129989 w 238610"/>
                <a:gd name="connsiteY22" fmla="*/ 74795 h 226166"/>
                <a:gd name="connsiteX23" fmla="*/ 131770 w 238610"/>
                <a:gd name="connsiteY23" fmla="*/ 74795 h 226166"/>
                <a:gd name="connsiteX24" fmla="*/ 144234 w 238610"/>
                <a:gd name="connsiteY24" fmla="*/ 69453 h 226166"/>
                <a:gd name="connsiteX25" fmla="*/ 147796 w 238610"/>
                <a:gd name="connsiteY25" fmla="*/ 69453 h 226166"/>
                <a:gd name="connsiteX26" fmla="*/ 151357 w 238610"/>
                <a:gd name="connsiteY26" fmla="*/ 69453 h 226166"/>
                <a:gd name="connsiteX27" fmla="*/ 153138 w 238610"/>
                <a:gd name="connsiteY27" fmla="*/ 69453 h 226166"/>
                <a:gd name="connsiteX28" fmla="*/ 165603 w 238610"/>
                <a:gd name="connsiteY28" fmla="*/ 69453 h 226166"/>
                <a:gd name="connsiteX29" fmla="*/ 167383 w 238610"/>
                <a:gd name="connsiteY29" fmla="*/ 69453 h 226166"/>
                <a:gd name="connsiteX30" fmla="*/ 172725 w 238610"/>
                <a:gd name="connsiteY30" fmla="*/ 71233 h 226166"/>
                <a:gd name="connsiteX31" fmla="*/ 183409 w 238610"/>
                <a:gd name="connsiteY31" fmla="*/ 76576 h 226166"/>
                <a:gd name="connsiteX32" fmla="*/ 186971 w 238610"/>
                <a:gd name="connsiteY32" fmla="*/ 78357 h 226166"/>
                <a:gd name="connsiteX33" fmla="*/ 188751 w 238610"/>
                <a:gd name="connsiteY33" fmla="*/ 80138 h 226166"/>
                <a:gd name="connsiteX34" fmla="*/ 197655 w 238610"/>
                <a:gd name="connsiteY34" fmla="*/ 87261 h 226166"/>
                <a:gd name="connsiteX35" fmla="*/ 197655 w 238610"/>
                <a:gd name="connsiteY35" fmla="*/ 89042 h 226166"/>
                <a:gd name="connsiteX36" fmla="*/ 201216 w 238610"/>
                <a:gd name="connsiteY36" fmla="*/ 92603 h 226166"/>
                <a:gd name="connsiteX37" fmla="*/ 215461 w 238610"/>
                <a:gd name="connsiteY37" fmla="*/ 113974 h 226166"/>
                <a:gd name="connsiteX38" fmla="*/ 217242 w 238610"/>
                <a:gd name="connsiteY38" fmla="*/ 117535 h 226166"/>
                <a:gd name="connsiteX39" fmla="*/ 227926 w 238610"/>
                <a:gd name="connsiteY39" fmla="*/ 138905 h 226166"/>
                <a:gd name="connsiteX40" fmla="*/ 227926 w 238610"/>
                <a:gd name="connsiteY40" fmla="*/ 140686 h 226166"/>
                <a:gd name="connsiteX41" fmla="*/ 236829 w 238610"/>
                <a:gd name="connsiteY41" fmla="*/ 162056 h 226166"/>
                <a:gd name="connsiteX42" fmla="*/ 238610 w 238610"/>
                <a:gd name="connsiteY42" fmla="*/ 170960 h 226166"/>
                <a:gd name="connsiteX43" fmla="*/ 217242 w 238610"/>
                <a:gd name="connsiteY43" fmla="*/ 192330 h 226166"/>
                <a:gd name="connsiteX44" fmla="*/ 199435 w 238610"/>
                <a:gd name="connsiteY44" fmla="*/ 183426 h 226166"/>
                <a:gd name="connsiteX45" fmla="*/ 197655 w 238610"/>
                <a:gd name="connsiteY45" fmla="*/ 179864 h 226166"/>
                <a:gd name="connsiteX46" fmla="*/ 186971 w 238610"/>
                <a:gd name="connsiteY46" fmla="*/ 156714 h 226166"/>
                <a:gd name="connsiteX47" fmla="*/ 178067 w 238610"/>
                <a:gd name="connsiteY47" fmla="*/ 137124 h 226166"/>
                <a:gd name="connsiteX48" fmla="*/ 165603 w 238610"/>
                <a:gd name="connsiteY48" fmla="*/ 119316 h 226166"/>
                <a:gd name="connsiteX49" fmla="*/ 162041 w 238610"/>
                <a:gd name="connsiteY49" fmla="*/ 113974 h 226166"/>
                <a:gd name="connsiteX50" fmla="*/ 158480 w 238610"/>
                <a:gd name="connsiteY50" fmla="*/ 112193 h 226166"/>
                <a:gd name="connsiteX51" fmla="*/ 154918 w 238610"/>
                <a:gd name="connsiteY51" fmla="*/ 112193 h 226166"/>
                <a:gd name="connsiteX52" fmla="*/ 147796 w 238610"/>
                <a:gd name="connsiteY52" fmla="*/ 115754 h 226166"/>
                <a:gd name="connsiteX53" fmla="*/ 126428 w 238610"/>
                <a:gd name="connsiteY53" fmla="*/ 128220 h 226166"/>
                <a:gd name="connsiteX54" fmla="*/ 106840 w 238610"/>
                <a:gd name="connsiteY54" fmla="*/ 147809 h 226166"/>
                <a:gd name="connsiteX55" fmla="*/ 67666 w 238610"/>
                <a:gd name="connsiteY55" fmla="*/ 192330 h 226166"/>
                <a:gd name="connsiteX56" fmla="*/ 60543 w 238610"/>
                <a:gd name="connsiteY56" fmla="*/ 201234 h 226166"/>
                <a:gd name="connsiteX57" fmla="*/ 49859 w 238610"/>
                <a:gd name="connsiteY57" fmla="*/ 211920 h 226166"/>
                <a:gd name="connsiteX58" fmla="*/ 48078 w 238610"/>
                <a:gd name="connsiteY58" fmla="*/ 213700 h 226166"/>
                <a:gd name="connsiteX59" fmla="*/ 46297 w 238610"/>
                <a:gd name="connsiteY59" fmla="*/ 215481 h 226166"/>
                <a:gd name="connsiteX60" fmla="*/ 37394 w 238610"/>
                <a:gd name="connsiteY60" fmla="*/ 222605 h 226166"/>
                <a:gd name="connsiteX61" fmla="*/ 24929 w 238610"/>
                <a:gd name="connsiteY61" fmla="*/ 226166 h 226166"/>
                <a:gd name="connsiteX62" fmla="*/ 16026 w 238610"/>
                <a:gd name="connsiteY62" fmla="*/ 224385 h 226166"/>
                <a:gd name="connsiteX63" fmla="*/ 14245 w 238610"/>
                <a:gd name="connsiteY63" fmla="*/ 224385 h 226166"/>
                <a:gd name="connsiteX64" fmla="*/ 10684 w 238610"/>
                <a:gd name="connsiteY64" fmla="*/ 222605 h 226166"/>
                <a:gd name="connsiteX65" fmla="*/ 0 w 238610"/>
                <a:gd name="connsiteY65" fmla="*/ 208358 h 226166"/>
                <a:gd name="connsiteX66" fmla="*/ 0 w 238610"/>
                <a:gd name="connsiteY66" fmla="*/ 203015 h 226166"/>
                <a:gd name="connsiteX67" fmla="*/ 0 w 238610"/>
                <a:gd name="connsiteY67" fmla="*/ 199454 h 226166"/>
                <a:gd name="connsiteX68" fmla="*/ 0 w 238610"/>
                <a:gd name="connsiteY68" fmla="*/ 197673 h 226166"/>
                <a:gd name="connsiteX69" fmla="*/ 1781 w 238610"/>
                <a:gd name="connsiteY69" fmla="*/ 112193 h 226166"/>
                <a:gd name="connsiteX70" fmla="*/ 3561 w 238610"/>
                <a:gd name="connsiteY70" fmla="*/ 28493 h 226166"/>
                <a:gd name="connsiteX71" fmla="*/ 3561 w 238610"/>
                <a:gd name="connsiteY71" fmla="*/ 23151 h 226166"/>
                <a:gd name="connsiteX72" fmla="*/ 3561 w 238610"/>
                <a:gd name="connsiteY72" fmla="*/ 21370 h 226166"/>
                <a:gd name="connsiteX73" fmla="*/ 3561 w 238610"/>
                <a:gd name="connsiteY73" fmla="*/ 17808 h 226166"/>
                <a:gd name="connsiteX74" fmla="*/ 5342 w 238610"/>
                <a:gd name="connsiteY74" fmla="*/ 12466 h 226166"/>
                <a:gd name="connsiteX75" fmla="*/ 7123 w 238610"/>
                <a:gd name="connsiteY75" fmla="*/ 8904 h 226166"/>
                <a:gd name="connsiteX76" fmla="*/ 8903 w 238610"/>
                <a:gd name="connsiteY76" fmla="*/ 5343 h 226166"/>
                <a:gd name="connsiteX77" fmla="*/ 12465 w 238610"/>
                <a:gd name="connsiteY77" fmla="*/ 3562 h 226166"/>
                <a:gd name="connsiteX78" fmla="*/ 16026 w 238610"/>
                <a:gd name="connsiteY78" fmla="*/ 1781 h 226166"/>
                <a:gd name="connsiteX79" fmla="*/ 21368 w 238610"/>
                <a:gd name="connsiteY79" fmla="*/ 0 h 226166"/>
                <a:gd name="connsiteX80" fmla="*/ 24929 w 238610"/>
                <a:gd name="connsiteY80" fmla="*/ 0 h 22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38610" h="226166">
                  <a:moveTo>
                    <a:pt x="24929" y="0"/>
                  </a:moveTo>
                  <a:cubicBezTo>
                    <a:pt x="26710" y="0"/>
                    <a:pt x="28491" y="0"/>
                    <a:pt x="30271" y="0"/>
                  </a:cubicBezTo>
                  <a:cubicBezTo>
                    <a:pt x="30271" y="0"/>
                    <a:pt x="32052" y="0"/>
                    <a:pt x="33833" y="1781"/>
                  </a:cubicBezTo>
                  <a:cubicBezTo>
                    <a:pt x="35613" y="1781"/>
                    <a:pt x="35613" y="1781"/>
                    <a:pt x="37394" y="3562"/>
                  </a:cubicBezTo>
                  <a:cubicBezTo>
                    <a:pt x="39175" y="3562"/>
                    <a:pt x="39175" y="5343"/>
                    <a:pt x="40955" y="5343"/>
                  </a:cubicBezTo>
                  <a:cubicBezTo>
                    <a:pt x="40955" y="7123"/>
                    <a:pt x="42736" y="8904"/>
                    <a:pt x="42736" y="8904"/>
                  </a:cubicBezTo>
                  <a:cubicBezTo>
                    <a:pt x="44517" y="10685"/>
                    <a:pt x="44517" y="12466"/>
                    <a:pt x="44517" y="12466"/>
                  </a:cubicBezTo>
                  <a:cubicBezTo>
                    <a:pt x="46297" y="14247"/>
                    <a:pt x="46297" y="16028"/>
                    <a:pt x="46297" y="17808"/>
                  </a:cubicBezTo>
                  <a:cubicBezTo>
                    <a:pt x="46297" y="17808"/>
                    <a:pt x="46297" y="19589"/>
                    <a:pt x="46297" y="21370"/>
                  </a:cubicBezTo>
                  <a:lnTo>
                    <a:pt x="46297" y="23151"/>
                  </a:lnTo>
                  <a:lnTo>
                    <a:pt x="46297" y="28493"/>
                  </a:lnTo>
                  <a:lnTo>
                    <a:pt x="46297" y="113974"/>
                  </a:lnTo>
                  <a:lnTo>
                    <a:pt x="44517" y="113974"/>
                  </a:lnTo>
                  <a:lnTo>
                    <a:pt x="46297" y="113974"/>
                  </a:lnTo>
                  <a:lnTo>
                    <a:pt x="44517" y="151371"/>
                  </a:lnTo>
                  <a:lnTo>
                    <a:pt x="73008" y="117535"/>
                  </a:lnTo>
                  <a:lnTo>
                    <a:pt x="74788" y="115754"/>
                  </a:lnTo>
                  <a:lnTo>
                    <a:pt x="97937" y="94384"/>
                  </a:lnTo>
                  <a:lnTo>
                    <a:pt x="99718" y="92603"/>
                  </a:lnTo>
                  <a:lnTo>
                    <a:pt x="101498" y="92603"/>
                  </a:lnTo>
                  <a:lnTo>
                    <a:pt x="124647" y="76576"/>
                  </a:lnTo>
                  <a:lnTo>
                    <a:pt x="126428" y="76576"/>
                  </a:lnTo>
                  <a:lnTo>
                    <a:pt x="129989" y="74795"/>
                  </a:lnTo>
                  <a:lnTo>
                    <a:pt x="131770" y="74795"/>
                  </a:lnTo>
                  <a:lnTo>
                    <a:pt x="144234" y="69453"/>
                  </a:lnTo>
                  <a:lnTo>
                    <a:pt x="147796" y="69453"/>
                  </a:lnTo>
                  <a:cubicBezTo>
                    <a:pt x="147796" y="69453"/>
                    <a:pt x="149576" y="69453"/>
                    <a:pt x="151357" y="69453"/>
                  </a:cubicBezTo>
                  <a:lnTo>
                    <a:pt x="153138" y="69453"/>
                  </a:lnTo>
                  <a:lnTo>
                    <a:pt x="165603" y="69453"/>
                  </a:lnTo>
                  <a:lnTo>
                    <a:pt x="167383" y="69453"/>
                  </a:lnTo>
                  <a:cubicBezTo>
                    <a:pt x="169164" y="69453"/>
                    <a:pt x="170945" y="71233"/>
                    <a:pt x="172725" y="71233"/>
                  </a:cubicBezTo>
                  <a:lnTo>
                    <a:pt x="183409" y="76576"/>
                  </a:lnTo>
                  <a:lnTo>
                    <a:pt x="186971" y="78357"/>
                  </a:lnTo>
                  <a:lnTo>
                    <a:pt x="188751" y="80138"/>
                  </a:lnTo>
                  <a:lnTo>
                    <a:pt x="197655" y="87261"/>
                  </a:lnTo>
                  <a:lnTo>
                    <a:pt x="197655" y="89042"/>
                  </a:lnTo>
                  <a:cubicBezTo>
                    <a:pt x="199435" y="89042"/>
                    <a:pt x="199435" y="90823"/>
                    <a:pt x="201216" y="92603"/>
                  </a:cubicBezTo>
                  <a:lnTo>
                    <a:pt x="215461" y="113974"/>
                  </a:lnTo>
                  <a:lnTo>
                    <a:pt x="217242" y="117535"/>
                  </a:lnTo>
                  <a:lnTo>
                    <a:pt x="227926" y="138905"/>
                  </a:lnTo>
                  <a:lnTo>
                    <a:pt x="227926" y="140686"/>
                  </a:lnTo>
                  <a:lnTo>
                    <a:pt x="236829" y="162056"/>
                  </a:lnTo>
                  <a:cubicBezTo>
                    <a:pt x="238610" y="165618"/>
                    <a:pt x="238610" y="167399"/>
                    <a:pt x="238610" y="170960"/>
                  </a:cubicBezTo>
                  <a:cubicBezTo>
                    <a:pt x="238610" y="183426"/>
                    <a:pt x="229707" y="192330"/>
                    <a:pt x="217242" y="192330"/>
                  </a:cubicBezTo>
                  <a:cubicBezTo>
                    <a:pt x="210119" y="192330"/>
                    <a:pt x="202997" y="188769"/>
                    <a:pt x="199435" y="183426"/>
                  </a:cubicBezTo>
                  <a:lnTo>
                    <a:pt x="197655" y="179864"/>
                  </a:lnTo>
                  <a:lnTo>
                    <a:pt x="186971" y="156714"/>
                  </a:lnTo>
                  <a:lnTo>
                    <a:pt x="178067" y="137124"/>
                  </a:lnTo>
                  <a:lnTo>
                    <a:pt x="165603" y="119316"/>
                  </a:lnTo>
                  <a:lnTo>
                    <a:pt x="162041" y="113974"/>
                  </a:lnTo>
                  <a:lnTo>
                    <a:pt x="158480" y="112193"/>
                  </a:lnTo>
                  <a:lnTo>
                    <a:pt x="154918" y="112193"/>
                  </a:lnTo>
                  <a:lnTo>
                    <a:pt x="147796" y="115754"/>
                  </a:lnTo>
                  <a:lnTo>
                    <a:pt x="126428" y="128220"/>
                  </a:lnTo>
                  <a:lnTo>
                    <a:pt x="106840" y="147809"/>
                  </a:lnTo>
                  <a:lnTo>
                    <a:pt x="67666" y="192330"/>
                  </a:lnTo>
                  <a:lnTo>
                    <a:pt x="60543" y="201234"/>
                  </a:lnTo>
                  <a:lnTo>
                    <a:pt x="49859" y="211920"/>
                  </a:lnTo>
                  <a:lnTo>
                    <a:pt x="48078" y="213700"/>
                  </a:lnTo>
                  <a:lnTo>
                    <a:pt x="46297" y="215481"/>
                  </a:lnTo>
                  <a:lnTo>
                    <a:pt x="37394" y="222605"/>
                  </a:lnTo>
                  <a:cubicBezTo>
                    <a:pt x="33833" y="226166"/>
                    <a:pt x="30271" y="226166"/>
                    <a:pt x="24929" y="226166"/>
                  </a:cubicBezTo>
                  <a:cubicBezTo>
                    <a:pt x="21368" y="226166"/>
                    <a:pt x="19587" y="226166"/>
                    <a:pt x="16026" y="224385"/>
                  </a:cubicBezTo>
                  <a:lnTo>
                    <a:pt x="14245" y="224385"/>
                  </a:lnTo>
                  <a:lnTo>
                    <a:pt x="10684" y="222605"/>
                  </a:lnTo>
                  <a:cubicBezTo>
                    <a:pt x="5342" y="219043"/>
                    <a:pt x="1781" y="213700"/>
                    <a:pt x="0" y="208358"/>
                  </a:cubicBezTo>
                  <a:lnTo>
                    <a:pt x="0" y="203015"/>
                  </a:lnTo>
                  <a:lnTo>
                    <a:pt x="0" y="199454"/>
                  </a:lnTo>
                  <a:lnTo>
                    <a:pt x="0" y="197673"/>
                  </a:lnTo>
                  <a:lnTo>
                    <a:pt x="1781" y="112193"/>
                  </a:lnTo>
                  <a:lnTo>
                    <a:pt x="3561" y="28493"/>
                  </a:lnTo>
                  <a:lnTo>
                    <a:pt x="3561" y="23151"/>
                  </a:lnTo>
                  <a:lnTo>
                    <a:pt x="3561" y="21370"/>
                  </a:lnTo>
                  <a:cubicBezTo>
                    <a:pt x="3561" y="19589"/>
                    <a:pt x="3561" y="17808"/>
                    <a:pt x="3561" y="17808"/>
                  </a:cubicBezTo>
                  <a:cubicBezTo>
                    <a:pt x="3561" y="16028"/>
                    <a:pt x="3561" y="14247"/>
                    <a:pt x="5342" y="12466"/>
                  </a:cubicBezTo>
                  <a:cubicBezTo>
                    <a:pt x="5342" y="12466"/>
                    <a:pt x="5342" y="10685"/>
                    <a:pt x="7123" y="8904"/>
                  </a:cubicBezTo>
                  <a:cubicBezTo>
                    <a:pt x="7123" y="8904"/>
                    <a:pt x="8903" y="7123"/>
                    <a:pt x="8903" y="5343"/>
                  </a:cubicBezTo>
                  <a:cubicBezTo>
                    <a:pt x="10684" y="5343"/>
                    <a:pt x="12465" y="3562"/>
                    <a:pt x="12465" y="3562"/>
                  </a:cubicBezTo>
                  <a:cubicBezTo>
                    <a:pt x="14245" y="1781"/>
                    <a:pt x="16026" y="1781"/>
                    <a:pt x="16026" y="1781"/>
                  </a:cubicBezTo>
                  <a:cubicBezTo>
                    <a:pt x="17807" y="0"/>
                    <a:pt x="19587" y="0"/>
                    <a:pt x="21368" y="0"/>
                  </a:cubicBezTo>
                  <a:cubicBezTo>
                    <a:pt x="21368" y="0"/>
                    <a:pt x="23149" y="0"/>
                    <a:pt x="2492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D20F286-4B93-4D48-A4C1-9381ECFD0A4D}"/>
                </a:ext>
              </a:extLst>
            </p:cNvPr>
            <p:cNvSpPr/>
            <p:nvPr/>
          </p:nvSpPr>
          <p:spPr>
            <a:xfrm>
              <a:off x="5818215" y="5859219"/>
              <a:ext cx="343670" cy="452332"/>
            </a:xfrm>
            <a:custGeom>
              <a:avLst/>
              <a:gdLst>
                <a:gd name="connsiteX0" fmla="*/ 247513 w 343669"/>
                <a:gd name="connsiteY0" fmla="*/ 44521 h 452332"/>
                <a:gd name="connsiteX1" fmla="*/ 233268 w 343669"/>
                <a:gd name="connsiteY1" fmla="*/ 48083 h 452332"/>
                <a:gd name="connsiteX2" fmla="*/ 215461 w 343669"/>
                <a:gd name="connsiteY2" fmla="*/ 55206 h 452332"/>
                <a:gd name="connsiteX3" fmla="*/ 195874 w 343669"/>
                <a:gd name="connsiteY3" fmla="*/ 67672 h 452332"/>
                <a:gd name="connsiteX4" fmla="*/ 178067 w 343669"/>
                <a:gd name="connsiteY4" fmla="*/ 85480 h 452332"/>
                <a:gd name="connsiteX5" fmla="*/ 163822 w 343669"/>
                <a:gd name="connsiteY5" fmla="*/ 101508 h 452332"/>
                <a:gd name="connsiteX6" fmla="*/ 149576 w 343669"/>
                <a:gd name="connsiteY6" fmla="*/ 117535 h 452332"/>
                <a:gd name="connsiteX7" fmla="*/ 121086 w 343669"/>
                <a:gd name="connsiteY7" fmla="*/ 154933 h 452332"/>
                <a:gd name="connsiteX8" fmla="*/ 119305 w 343669"/>
                <a:gd name="connsiteY8" fmla="*/ 156714 h 452332"/>
                <a:gd name="connsiteX9" fmla="*/ 105060 w 343669"/>
                <a:gd name="connsiteY9" fmla="*/ 163837 h 452332"/>
                <a:gd name="connsiteX10" fmla="*/ 81911 w 343669"/>
                <a:gd name="connsiteY10" fmla="*/ 142467 h 452332"/>
                <a:gd name="connsiteX11" fmla="*/ 85472 w 343669"/>
                <a:gd name="connsiteY11" fmla="*/ 130001 h 452332"/>
                <a:gd name="connsiteX12" fmla="*/ 87253 w 343669"/>
                <a:gd name="connsiteY12" fmla="*/ 128220 h 452332"/>
                <a:gd name="connsiteX13" fmla="*/ 99718 w 343669"/>
                <a:gd name="connsiteY13" fmla="*/ 110412 h 452332"/>
                <a:gd name="connsiteX14" fmla="*/ 96156 w 343669"/>
                <a:gd name="connsiteY14" fmla="*/ 113974 h 452332"/>
                <a:gd name="connsiteX15" fmla="*/ 78350 w 343669"/>
                <a:gd name="connsiteY15" fmla="*/ 138905 h 452332"/>
                <a:gd name="connsiteX16" fmla="*/ 64104 w 343669"/>
                <a:gd name="connsiteY16" fmla="*/ 167399 h 452332"/>
                <a:gd name="connsiteX17" fmla="*/ 51639 w 343669"/>
                <a:gd name="connsiteY17" fmla="*/ 197673 h 452332"/>
                <a:gd name="connsiteX18" fmla="*/ 46297 w 343669"/>
                <a:gd name="connsiteY18" fmla="*/ 231509 h 452332"/>
                <a:gd name="connsiteX19" fmla="*/ 42736 w 343669"/>
                <a:gd name="connsiteY19" fmla="*/ 265345 h 452332"/>
                <a:gd name="connsiteX20" fmla="*/ 44517 w 343669"/>
                <a:gd name="connsiteY20" fmla="*/ 297400 h 452332"/>
                <a:gd name="connsiteX21" fmla="*/ 51639 w 343669"/>
                <a:gd name="connsiteY21" fmla="*/ 325893 h 452332"/>
                <a:gd name="connsiteX22" fmla="*/ 67666 w 343669"/>
                <a:gd name="connsiteY22" fmla="*/ 363291 h 452332"/>
                <a:gd name="connsiteX23" fmla="*/ 80130 w 343669"/>
                <a:gd name="connsiteY23" fmla="*/ 377537 h 452332"/>
                <a:gd name="connsiteX24" fmla="*/ 92595 w 343669"/>
                <a:gd name="connsiteY24" fmla="*/ 391784 h 452332"/>
                <a:gd name="connsiteX25" fmla="*/ 108621 w 343669"/>
                <a:gd name="connsiteY25" fmla="*/ 400688 h 452332"/>
                <a:gd name="connsiteX26" fmla="*/ 122866 w 343669"/>
                <a:gd name="connsiteY26" fmla="*/ 407811 h 452332"/>
                <a:gd name="connsiteX27" fmla="*/ 138892 w 343669"/>
                <a:gd name="connsiteY27" fmla="*/ 407811 h 452332"/>
                <a:gd name="connsiteX28" fmla="*/ 158480 w 343669"/>
                <a:gd name="connsiteY28" fmla="*/ 404250 h 452332"/>
                <a:gd name="connsiteX29" fmla="*/ 176287 w 343669"/>
                <a:gd name="connsiteY29" fmla="*/ 395346 h 452332"/>
                <a:gd name="connsiteX30" fmla="*/ 194093 w 343669"/>
                <a:gd name="connsiteY30" fmla="*/ 382880 h 452332"/>
                <a:gd name="connsiteX31" fmla="*/ 227926 w 343669"/>
                <a:gd name="connsiteY31" fmla="*/ 345482 h 452332"/>
                <a:gd name="connsiteX32" fmla="*/ 254636 w 343669"/>
                <a:gd name="connsiteY32" fmla="*/ 302742 h 452332"/>
                <a:gd name="connsiteX33" fmla="*/ 274224 w 343669"/>
                <a:gd name="connsiteY33" fmla="*/ 258221 h 452332"/>
                <a:gd name="connsiteX34" fmla="*/ 290250 w 343669"/>
                <a:gd name="connsiteY34" fmla="*/ 206577 h 452332"/>
                <a:gd name="connsiteX35" fmla="*/ 299153 w 343669"/>
                <a:gd name="connsiteY35" fmla="*/ 153152 h 452332"/>
                <a:gd name="connsiteX36" fmla="*/ 299153 w 343669"/>
                <a:gd name="connsiteY36" fmla="*/ 126439 h 452332"/>
                <a:gd name="connsiteX37" fmla="*/ 293811 w 343669"/>
                <a:gd name="connsiteY37" fmla="*/ 103289 h 452332"/>
                <a:gd name="connsiteX38" fmla="*/ 286688 w 343669"/>
                <a:gd name="connsiteY38" fmla="*/ 80138 h 452332"/>
                <a:gd name="connsiteX39" fmla="*/ 274224 w 343669"/>
                <a:gd name="connsiteY39" fmla="*/ 60548 h 452332"/>
                <a:gd name="connsiteX40" fmla="*/ 259978 w 343669"/>
                <a:gd name="connsiteY40" fmla="*/ 48083 h 452332"/>
                <a:gd name="connsiteX41" fmla="*/ 247513 w 343669"/>
                <a:gd name="connsiteY41" fmla="*/ 44521 h 452332"/>
                <a:gd name="connsiteX42" fmla="*/ 249294 w 343669"/>
                <a:gd name="connsiteY42" fmla="*/ 0 h 452332"/>
                <a:gd name="connsiteX43" fmla="*/ 252855 w 343669"/>
                <a:gd name="connsiteY43" fmla="*/ 1781 h 452332"/>
                <a:gd name="connsiteX44" fmla="*/ 254636 w 343669"/>
                <a:gd name="connsiteY44" fmla="*/ 1781 h 452332"/>
                <a:gd name="connsiteX45" fmla="*/ 276004 w 343669"/>
                <a:gd name="connsiteY45" fmla="*/ 7123 h 452332"/>
                <a:gd name="connsiteX46" fmla="*/ 279566 w 343669"/>
                <a:gd name="connsiteY46" fmla="*/ 8904 h 452332"/>
                <a:gd name="connsiteX47" fmla="*/ 283127 w 343669"/>
                <a:gd name="connsiteY47" fmla="*/ 10685 h 452332"/>
                <a:gd name="connsiteX48" fmla="*/ 284908 w 343669"/>
                <a:gd name="connsiteY48" fmla="*/ 12466 h 452332"/>
                <a:gd name="connsiteX49" fmla="*/ 306276 w 343669"/>
                <a:gd name="connsiteY49" fmla="*/ 30274 h 452332"/>
                <a:gd name="connsiteX50" fmla="*/ 304495 w 343669"/>
                <a:gd name="connsiteY50" fmla="*/ 30274 h 452332"/>
                <a:gd name="connsiteX51" fmla="*/ 306276 w 343669"/>
                <a:gd name="connsiteY51" fmla="*/ 30274 h 452332"/>
                <a:gd name="connsiteX52" fmla="*/ 309837 w 343669"/>
                <a:gd name="connsiteY52" fmla="*/ 33836 h 452332"/>
                <a:gd name="connsiteX53" fmla="*/ 309837 w 343669"/>
                <a:gd name="connsiteY53" fmla="*/ 35617 h 452332"/>
                <a:gd name="connsiteX54" fmla="*/ 324082 w 343669"/>
                <a:gd name="connsiteY54" fmla="*/ 58768 h 452332"/>
                <a:gd name="connsiteX55" fmla="*/ 325863 w 343669"/>
                <a:gd name="connsiteY55" fmla="*/ 62329 h 452332"/>
                <a:gd name="connsiteX56" fmla="*/ 327644 w 343669"/>
                <a:gd name="connsiteY56" fmla="*/ 62329 h 452332"/>
                <a:gd name="connsiteX57" fmla="*/ 336547 w 343669"/>
                <a:gd name="connsiteY57" fmla="*/ 89042 h 452332"/>
                <a:gd name="connsiteX58" fmla="*/ 336547 w 343669"/>
                <a:gd name="connsiteY58" fmla="*/ 92603 h 452332"/>
                <a:gd name="connsiteX59" fmla="*/ 341889 w 343669"/>
                <a:gd name="connsiteY59" fmla="*/ 121097 h 452332"/>
                <a:gd name="connsiteX60" fmla="*/ 341889 w 343669"/>
                <a:gd name="connsiteY60" fmla="*/ 124659 h 452332"/>
                <a:gd name="connsiteX61" fmla="*/ 343670 w 343669"/>
                <a:gd name="connsiteY61" fmla="*/ 153152 h 452332"/>
                <a:gd name="connsiteX62" fmla="*/ 343670 w 343669"/>
                <a:gd name="connsiteY62" fmla="*/ 154933 h 452332"/>
                <a:gd name="connsiteX63" fmla="*/ 341889 w 343669"/>
                <a:gd name="connsiteY63" fmla="*/ 156714 h 452332"/>
                <a:gd name="connsiteX64" fmla="*/ 334766 w 343669"/>
                <a:gd name="connsiteY64" fmla="*/ 215481 h 452332"/>
                <a:gd name="connsiteX65" fmla="*/ 334766 w 343669"/>
                <a:gd name="connsiteY65" fmla="*/ 217262 h 452332"/>
                <a:gd name="connsiteX66" fmla="*/ 332986 w 343669"/>
                <a:gd name="connsiteY66" fmla="*/ 219043 h 452332"/>
                <a:gd name="connsiteX67" fmla="*/ 315179 w 343669"/>
                <a:gd name="connsiteY67" fmla="*/ 272468 h 452332"/>
                <a:gd name="connsiteX68" fmla="*/ 315179 w 343669"/>
                <a:gd name="connsiteY68" fmla="*/ 274249 h 452332"/>
                <a:gd name="connsiteX69" fmla="*/ 315179 w 343669"/>
                <a:gd name="connsiteY69" fmla="*/ 276030 h 452332"/>
                <a:gd name="connsiteX70" fmla="*/ 293811 w 343669"/>
                <a:gd name="connsiteY70" fmla="*/ 322331 h 452332"/>
                <a:gd name="connsiteX71" fmla="*/ 292030 w 343669"/>
                <a:gd name="connsiteY71" fmla="*/ 324112 h 452332"/>
                <a:gd name="connsiteX72" fmla="*/ 263539 w 343669"/>
                <a:gd name="connsiteY72" fmla="*/ 370414 h 452332"/>
                <a:gd name="connsiteX73" fmla="*/ 263539 w 343669"/>
                <a:gd name="connsiteY73" fmla="*/ 372195 h 452332"/>
                <a:gd name="connsiteX74" fmla="*/ 261759 w 343669"/>
                <a:gd name="connsiteY74" fmla="*/ 373976 h 452332"/>
                <a:gd name="connsiteX75" fmla="*/ 224365 w 343669"/>
                <a:gd name="connsiteY75" fmla="*/ 413154 h 452332"/>
                <a:gd name="connsiteX76" fmla="*/ 224365 w 343669"/>
                <a:gd name="connsiteY76" fmla="*/ 414935 h 452332"/>
                <a:gd name="connsiteX77" fmla="*/ 222584 w 343669"/>
                <a:gd name="connsiteY77" fmla="*/ 416716 h 452332"/>
                <a:gd name="connsiteX78" fmla="*/ 201216 w 343669"/>
                <a:gd name="connsiteY78" fmla="*/ 432743 h 452332"/>
                <a:gd name="connsiteX79" fmla="*/ 199435 w 343669"/>
                <a:gd name="connsiteY79" fmla="*/ 432743 h 452332"/>
                <a:gd name="connsiteX80" fmla="*/ 197655 w 343669"/>
                <a:gd name="connsiteY80" fmla="*/ 434524 h 452332"/>
                <a:gd name="connsiteX81" fmla="*/ 174506 w 343669"/>
                <a:gd name="connsiteY81" fmla="*/ 445209 h 452332"/>
                <a:gd name="connsiteX82" fmla="*/ 172725 w 343669"/>
                <a:gd name="connsiteY82" fmla="*/ 445209 h 452332"/>
                <a:gd name="connsiteX83" fmla="*/ 169164 w 343669"/>
                <a:gd name="connsiteY83" fmla="*/ 446990 h 452332"/>
                <a:gd name="connsiteX84" fmla="*/ 146015 w 343669"/>
                <a:gd name="connsiteY84" fmla="*/ 452332 h 452332"/>
                <a:gd name="connsiteX85" fmla="*/ 140673 w 343669"/>
                <a:gd name="connsiteY85" fmla="*/ 452332 h 452332"/>
                <a:gd name="connsiteX86" fmla="*/ 138892 w 343669"/>
                <a:gd name="connsiteY86" fmla="*/ 452332 h 452332"/>
                <a:gd name="connsiteX87" fmla="*/ 117524 w 343669"/>
                <a:gd name="connsiteY87" fmla="*/ 450552 h 452332"/>
                <a:gd name="connsiteX88" fmla="*/ 113963 w 343669"/>
                <a:gd name="connsiteY88" fmla="*/ 450552 h 452332"/>
                <a:gd name="connsiteX89" fmla="*/ 110402 w 343669"/>
                <a:gd name="connsiteY89" fmla="*/ 448771 h 452332"/>
                <a:gd name="connsiteX90" fmla="*/ 90814 w 343669"/>
                <a:gd name="connsiteY90" fmla="*/ 441647 h 452332"/>
                <a:gd name="connsiteX91" fmla="*/ 89034 w 343669"/>
                <a:gd name="connsiteY91" fmla="*/ 441647 h 452332"/>
                <a:gd name="connsiteX92" fmla="*/ 85472 w 343669"/>
                <a:gd name="connsiteY92" fmla="*/ 439867 h 452332"/>
                <a:gd name="connsiteX93" fmla="*/ 67666 w 343669"/>
                <a:gd name="connsiteY93" fmla="*/ 427401 h 452332"/>
                <a:gd name="connsiteX94" fmla="*/ 64104 w 343669"/>
                <a:gd name="connsiteY94" fmla="*/ 423839 h 452332"/>
                <a:gd name="connsiteX95" fmla="*/ 48078 w 343669"/>
                <a:gd name="connsiteY95" fmla="*/ 407811 h 452332"/>
                <a:gd name="connsiteX96" fmla="*/ 46297 w 343669"/>
                <a:gd name="connsiteY96" fmla="*/ 407811 h 452332"/>
                <a:gd name="connsiteX97" fmla="*/ 44517 w 343669"/>
                <a:gd name="connsiteY97" fmla="*/ 406031 h 452332"/>
                <a:gd name="connsiteX98" fmla="*/ 30271 w 343669"/>
                <a:gd name="connsiteY98" fmla="*/ 386441 h 452332"/>
                <a:gd name="connsiteX99" fmla="*/ 28491 w 343669"/>
                <a:gd name="connsiteY99" fmla="*/ 382880 h 452332"/>
                <a:gd name="connsiteX100" fmla="*/ 10684 w 343669"/>
                <a:gd name="connsiteY100" fmla="*/ 341921 h 452332"/>
                <a:gd name="connsiteX101" fmla="*/ 8903 w 343669"/>
                <a:gd name="connsiteY101" fmla="*/ 340140 h 452332"/>
                <a:gd name="connsiteX102" fmla="*/ 8903 w 343669"/>
                <a:gd name="connsiteY102" fmla="*/ 336578 h 452332"/>
                <a:gd name="connsiteX103" fmla="*/ 1781 w 343669"/>
                <a:gd name="connsiteY103" fmla="*/ 304523 h 452332"/>
                <a:gd name="connsiteX104" fmla="*/ 1781 w 343669"/>
                <a:gd name="connsiteY104" fmla="*/ 300961 h 452332"/>
                <a:gd name="connsiteX105" fmla="*/ 0 w 343669"/>
                <a:gd name="connsiteY105" fmla="*/ 265345 h 452332"/>
                <a:gd name="connsiteX106" fmla="*/ 0 w 343669"/>
                <a:gd name="connsiteY106" fmla="*/ 263564 h 452332"/>
                <a:gd name="connsiteX107" fmla="*/ 1781 w 343669"/>
                <a:gd name="connsiteY107" fmla="*/ 226166 h 452332"/>
                <a:gd name="connsiteX108" fmla="*/ 1781 w 343669"/>
                <a:gd name="connsiteY108" fmla="*/ 224385 h 452332"/>
                <a:gd name="connsiteX109" fmla="*/ 8903 w 343669"/>
                <a:gd name="connsiteY109" fmla="*/ 188769 h 452332"/>
                <a:gd name="connsiteX110" fmla="*/ 10684 w 343669"/>
                <a:gd name="connsiteY110" fmla="*/ 185207 h 452332"/>
                <a:gd name="connsiteX111" fmla="*/ 23149 w 343669"/>
                <a:gd name="connsiteY111" fmla="*/ 151371 h 452332"/>
                <a:gd name="connsiteX112" fmla="*/ 23149 w 343669"/>
                <a:gd name="connsiteY112" fmla="*/ 149590 h 452332"/>
                <a:gd name="connsiteX113" fmla="*/ 23149 w 343669"/>
                <a:gd name="connsiteY113" fmla="*/ 147809 h 452332"/>
                <a:gd name="connsiteX114" fmla="*/ 39175 w 343669"/>
                <a:gd name="connsiteY114" fmla="*/ 115754 h 452332"/>
                <a:gd name="connsiteX115" fmla="*/ 40955 w 343669"/>
                <a:gd name="connsiteY115" fmla="*/ 113974 h 452332"/>
                <a:gd name="connsiteX116" fmla="*/ 42736 w 343669"/>
                <a:gd name="connsiteY116" fmla="*/ 113974 h 452332"/>
                <a:gd name="connsiteX117" fmla="*/ 62324 w 343669"/>
                <a:gd name="connsiteY117" fmla="*/ 85480 h 452332"/>
                <a:gd name="connsiteX118" fmla="*/ 64104 w 343669"/>
                <a:gd name="connsiteY118" fmla="*/ 83699 h 452332"/>
                <a:gd name="connsiteX119" fmla="*/ 65885 w 343669"/>
                <a:gd name="connsiteY119" fmla="*/ 81918 h 452332"/>
                <a:gd name="connsiteX120" fmla="*/ 90814 w 343669"/>
                <a:gd name="connsiteY120" fmla="*/ 60548 h 452332"/>
                <a:gd name="connsiteX121" fmla="*/ 92595 w 343669"/>
                <a:gd name="connsiteY121" fmla="*/ 58768 h 452332"/>
                <a:gd name="connsiteX122" fmla="*/ 94376 w 343669"/>
                <a:gd name="connsiteY122" fmla="*/ 58768 h 452332"/>
                <a:gd name="connsiteX123" fmla="*/ 115744 w 343669"/>
                <a:gd name="connsiteY123" fmla="*/ 44521 h 452332"/>
                <a:gd name="connsiteX124" fmla="*/ 117524 w 343669"/>
                <a:gd name="connsiteY124" fmla="*/ 44521 h 452332"/>
                <a:gd name="connsiteX125" fmla="*/ 129989 w 343669"/>
                <a:gd name="connsiteY125" fmla="*/ 39178 h 452332"/>
                <a:gd name="connsiteX126" fmla="*/ 133550 w 343669"/>
                <a:gd name="connsiteY126" fmla="*/ 37398 h 452332"/>
                <a:gd name="connsiteX127" fmla="*/ 135331 w 343669"/>
                <a:gd name="connsiteY127" fmla="*/ 37398 h 452332"/>
                <a:gd name="connsiteX128" fmla="*/ 146015 w 343669"/>
                <a:gd name="connsiteY128" fmla="*/ 35617 h 452332"/>
                <a:gd name="connsiteX129" fmla="*/ 149576 w 343669"/>
                <a:gd name="connsiteY129" fmla="*/ 35617 h 452332"/>
                <a:gd name="connsiteX130" fmla="*/ 162041 w 343669"/>
                <a:gd name="connsiteY130" fmla="*/ 39178 h 452332"/>
                <a:gd name="connsiteX131" fmla="*/ 163822 w 343669"/>
                <a:gd name="connsiteY131" fmla="*/ 39178 h 452332"/>
                <a:gd name="connsiteX132" fmla="*/ 167383 w 343669"/>
                <a:gd name="connsiteY132" fmla="*/ 35617 h 452332"/>
                <a:gd name="connsiteX133" fmla="*/ 170945 w 343669"/>
                <a:gd name="connsiteY133" fmla="*/ 33836 h 452332"/>
                <a:gd name="connsiteX134" fmla="*/ 190532 w 343669"/>
                <a:gd name="connsiteY134" fmla="*/ 17808 h 452332"/>
                <a:gd name="connsiteX135" fmla="*/ 192313 w 343669"/>
                <a:gd name="connsiteY135" fmla="*/ 17808 h 452332"/>
                <a:gd name="connsiteX136" fmla="*/ 194093 w 343669"/>
                <a:gd name="connsiteY136" fmla="*/ 16028 h 452332"/>
                <a:gd name="connsiteX137" fmla="*/ 217242 w 343669"/>
                <a:gd name="connsiteY137" fmla="*/ 5343 h 452332"/>
                <a:gd name="connsiteX138" fmla="*/ 222584 w 343669"/>
                <a:gd name="connsiteY138" fmla="*/ 3562 h 452332"/>
                <a:gd name="connsiteX139" fmla="*/ 245733 w 343669"/>
                <a:gd name="connsiteY139" fmla="*/ 1781 h 452332"/>
                <a:gd name="connsiteX140" fmla="*/ 249294 w 343669"/>
                <a:gd name="connsiteY140" fmla="*/ 0 h 45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43669" h="452332">
                  <a:moveTo>
                    <a:pt x="247513" y="44521"/>
                  </a:moveTo>
                  <a:lnTo>
                    <a:pt x="233268" y="48083"/>
                  </a:lnTo>
                  <a:lnTo>
                    <a:pt x="215461" y="55206"/>
                  </a:lnTo>
                  <a:lnTo>
                    <a:pt x="195874" y="67672"/>
                  </a:lnTo>
                  <a:lnTo>
                    <a:pt x="178067" y="85480"/>
                  </a:lnTo>
                  <a:lnTo>
                    <a:pt x="163822" y="101508"/>
                  </a:lnTo>
                  <a:lnTo>
                    <a:pt x="149576" y="117535"/>
                  </a:lnTo>
                  <a:lnTo>
                    <a:pt x="121086" y="154933"/>
                  </a:lnTo>
                  <a:lnTo>
                    <a:pt x="119305" y="156714"/>
                  </a:lnTo>
                  <a:cubicBezTo>
                    <a:pt x="115744" y="162056"/>
                    <a:pt x="110402" y="163837"/>
                    <a:pt x="105060" y="163837"/>
                  </a:cubicBezTo>
                  <a:cubicBezTo>
                    <a:pt x="92595" y="163837"/>
                    <a:pt x="81911" y="154933"/>
                    <a:pt x="81911" y="142467"/>
                  </a:cubicBezTo>
                  <a:cubicBezTo>
                    <a:pt x="81911" y="137124"/>
                    <a:pt x="83692" y="133563"/>
                    <a:pt x="85472" y="130001"/>
                  </a:cubicBezTo>
                  <a:lnTo>
                    <a:pt x="87253" y="128220"/>
                  </a:lnTo>
                  <a:lnTo>
                    <a:pt x="99718" y="110412"/>
                  </a:lnTo>
                  <a:lnTo>
                    <a:pt x="96156" y="113974"/>
                  </a:lnTo>
                  <a:lnTo>
                    <a:pt x="78350" y="138905"/>
                  </a:lnTo>
                  <a:lnTo>
                    <a:pt x="64104" y="167399"/>
                  </a:lnTo>
                  <a:lnTo>
                    <a:pt x="51639" y="197673"/>
                  </a:lnTo>
                  <a:lnTo>
                    <a:pt x="46297" y="231509"/>
                  </a:lnTo>
                  <a:lnTo>
                    <a:pt x="42736" y="265345"/>
                  </a:lnTo>
                  <a:lnTo>
                    <a:pt x="44517" y="297400"/>
                  </a:lnTo>
                  <a:lnTo>
                    <a:pt x="51639" y="325893"/>
                  </a:lnTo>
                  <a:lnTo>
                    <a:pt x="67666" y="363291"/>
                  </a:lnTo>
                  <a:lnTo>
                    <a:pt x="80130" y="377537"/>
                  </a:lnTo>
                  <a:lnTo>
                    <a:pt x="92595" y="391784"/>
                  </a:lnTo>
                  <a:lnTo>
                    <a:pt x="108621" y="400688"/>
                  </a:lnTo>
                  <a:lnTo>
                    <a:pt x="122866" y="407811"/>
                  </a:lnTo>
                  <a:lnTo>
                    <a:pt x="138892" y="407811"/>
                  </a:lnTo>
                  <a:lnTo>
                    <a:pt x="158480" y="404250"/>
                  </a:lnTo>
                  <a:lnTo>
                    <a:pt x="176287" y="395346"/>
                  </a:lnTo>
                  <a:lnTo>
                    <a:pt x="194093" y="382880"/>
                  </a:lnTo>
                  <a:lnTo>
                    <a:pt x="227926" y="345482"/>
                  </a:lnTo>
                  <a:lnTo>
                    <a:pt x="254636" y="302742"/>
                  </a:lnTo>
                  <a:lnTo>
                    <a:pt x="274224" y="258221"/>
                  </a:lnTo>
                  <a:lnTo>
                    <a:pt x="290250" y="206577"/>
                  </a:lnTo>
                  <a:lnTo>
                    <a:pt x="299153" y="153152"/>
                  </a:lnTo>
                  <a:lnTo>
                    <a:pt x="299153" y="126439"/>
                  </a:lnTo>
                  <a:lnTo>
                    <a:pt x="293811" y="103289"/>
                  </a:lnTo>
                  <a:lnTo>
                    <a:pt x="286688" y="80138"/>
                  </a:lnTo>
                  <a:lnTo>
                    <a:pt x="274224" y="60548"/>
                  </a:lnTo>
                  <a:lnTo>
                    <a:pt x="259978" y="48083"/>
                  </a:lnTo>
                  <a:lnTo>
                    <a:pt x="247513" y="44521"/>
                  </a:lnTo>
                  <a:close/>
                  <a:moveTo>
                    <a:pt x="249294" y="0"/>
                  </a:moveTo>
                  <a:cubicBezTo>
                    <a:pt x="251075" y="0"/>
                    <a:pt x="251075" y="1781"/>
                    <a:pt x="252855" y="1781"/>
                  </a:cubicBezTo>
                  <a:lnTo>
                    <a:pt x="254636" y="1781"/>
                  </a:lnTo>
                  <a:lnTo>
                    <a:pt x="276004" y="7123"/>
                  </a:lnTo>
                  <a:lnTo>
                    <a:pt x="279566" y="8904"/>
                  </a:lnTo>
                  <a:cubicBezTo>
                    <a:pt x="281346" y="8904"/>
                    <a:pt x="281346" y="10685"/>
                    <a:pt x="283127" y="10685"/>
                  </a:cubicBezTo>
                  <a:lnTo>
                    <a:pt x="284908" y="12466"/>
                  </a:lnTo>
                  <a:lnTo>
                    <a:pt x="306276" y="30274"/>
                  </a:lnTo>
                  <a:lnTo>
                    <a:pt x="304495" y="30274"/>
                  </a:lnTo>
                  <a:lnTo>
                    <a:pt x="306276" y="30274"/>
                  </a:lnTo>
                  <a:cubicBezTo>
                    <a:pt x="308056" y="32055"/>
                    <a:pt x="308056" y="33836"/>
                    <a:pt x="309837" y="33836"/>
                  </a:cubicBezTo>
                  <a:lnTo>
                    <a:pt x="309837" y="35617"/>
                  </a:lnTo>
                  <a:lnTo>
                    <a:pt x="324082" y="58768"/>
                  </a:lnTo>
                  <a:lnTo>
                    <a:pt x="325863" y="62329"/>
                  </a:lnTo>
                  <a:lnTo>
                    <a:pt x="327644" y="62329"/>
                  </a:lnTo>
                  <a:lnTo>
                    <a:pt x="336547" y="89042"/>
                  </a:lnTo>
                  <a:lnTo>
                    <a:pt x="336547" y="92603"/>
                  </a:lnTo>
                  <a:lnTo>
                    <a:pt x="341889" y="121097"/>
                  </a:lnTo>
                  <a:lnTo>
                    <a:pt x="341889" y="124659"/>
                  </a:lnTo>
                  <a:lnTo>
                    <a:pt x="343670" y="153152"/>
                  </a:lnTo>
                  <a:lnTo>
                    <a:pt x="343670" y="154933"/>
                  </a:lnTo>
                  <a:lnTo>
                    <a:pt x="341889" y="156714"/>
                  </a:lnTo>
                  <a:lnTo>
                    <a:pt x="334766" y="215481"/>
                  </a:lnTo>
                  <a:lnTo>
                    <a:pt x="334766" y="217262"/>
                  </a:lnTo>
                  <a:lnTo>
                    <a:pt x="332986" y="219043"/>
                  </a:lnTo>
                  <a:lnTo>
                    <a:pt x="315179" y="272468"/>
                  </a:lnTo>
                  <a:lnTo>
                    <a:pt x="315179" y="274249"/>
                  </a:lnTo>
                  <a:lnTo>
                    <a:pt x="315179" y="276030"/>
                  </a:lnTo>
                  <a:lnTo>
                    <a:pt x="293811" y="322331"/>
                  </a:lnTo>
                  <a:lnTo>
                    <a:pt x="292030" y="324112"/>
                  </a:lnTo>
                  <a:lnTo>
                    <a:pt x="263539" y="370414"/>
                  </a:lnTo>
                  <a:lnTo>
                    <a:pt x="263539" y="372195"/>
                  </a:lnTo>
                  <a:lnTo>
                    <a:pt x="261759" y="373976"/>
                  </a:lnTo>
                  <a:lnTo>
                    <a:pt x="224365" y="413154"/>
                  </a:lnTo>
                  <a:lnTo>
                    <a:pt x="224365" y="414935"/>
                  </a:lnTo>
                  <a:lnTo>
                    <a:pt x="222584" y="416716"/>
                  </a:lnTo>
                  <a:lnTo>
                    <a:pt x="201216" y="432743"/>
                  </a:lnTo>
                  <a:lnTo>
                    <a:pt x="199435" y="432743"/>
                  </a:lnTo>
                  <a:lnTo>
                    <a:pt x="197655" y="434524"/>
                  </a:lnTo>
                  <a:lnTo>
                    <a:pt x="174506" y="445209"/>
                  </a:lnTo>
                  <a:lnTo>
                    <a:pt x="172725" y="445209"/>
                  </a:lnTo>
                  <a:lnTo>
                    <a:pt x="169164" y="446990"/>
                  </a:lnTo>
                  <a:lnTo>
                    <a:pt x="146015" y="452332"/>
                  </a:lnTo>
                  <a:cubicBezTo>
                    <a:pt x="144234" y="452332"/>
                    <a:pt x="142454" y="452332"/>
                    <a:pt x="140673" y="452332"/>
                  </a:cubicBezTo>
                  <a:lnTo>
                    <a:pt x="138892" y="452332"/>
                  </a:lnTo>
                  <a:lnTo>
                    <a:pt x="117524" y="450552"/>
                  </a:lnTo>
                  <a:lnTo>
                    <a:pt x="113963" y="450552"/>
                  </a:lnTo>
                  <a:lnTo>
                    <a:pt x="110402" y="448771"/>
                  </a:lnTo>
                  <a:lnTo>
                    <a:pt x="90814" y="441647"/>
                  </a:lnTo>
                  <a:lnTo>
                    <a:pt x="89034" y="441647"/>
                  </a:lnTo>
                  <a:lnTo>
                    <a:pt x="85472" y="439867"/>
                  </a:lnTo>
                  <a:lnTo>
                    <a:pt x="67666" y="427401"/>
                  </a:lnTo>
                  <a:lnTo>
                    <a:pt x="64104" y="423839"/>
                  </a:lnTo>
                  <a:lnTo>
                    <a:pt x="48078" y="407811"/>
                  </a:lnTo>
                  <a:lnTo>
                    <a:pt x="46297" y="407811"/>
                  </a:lnTo>
                  <a:lnTo>
                    <a:pt x="44517" y="406031"/>
                  </a:lnTo>
                  <a:lnTo>
                    <a:pt x="30271" y="386441"/>
                  </a:lnTo>
                  <a:lnTo>
                    <a:pt x="28491" y="382880"/>
                  </a:lnTo>
                  <a:lnTo>
                    <a:pt x="10684" y="341921"/>
                  </a:lnTo>
                  <a:lnTo>
                    <a:pt x="8903" y="340140"/>
                  </a:lnTo>
                  <a:cubicBezTo>
                    <a:pt x="8903" y="340140"/>
                    <a:pt x="8903" y="338359"/>
                    <a:pt x="8903" y="336578"/>
                  </a:cubicBezTo>
                  <a:lnTo>
                    <a:pt x="1781" y="304523"/>
                  </a:lnTo>
                  <a:lnTo>
                    <a:pt x="1781" y="300961"/>
                  </a:lnTo>
                  <a:lnTo>
                    <a:pt x="0" y="265345"/>
                  </a:lnTo>
                  <a:lnTo>
                    <a:pt x="0" y="263564"/>
                  </a:lnTo>
                  <a:lnTo>
                    <a:pt x="1781" y="226166"/>
                  </a:lnTo>
                  <a:lnTo>
                    <a:pt x="1781" y="224385"/>
                  </a:lnTo>
                  <a:lnTo>
                    <a:pt x="8903" y="188769"/>
                  </a:lnTo>
                  <a:lnTo>
                    <a:pt x="10684" y="185207"/>
                  </a:lnTo>
                  <a:lnTo>
                    <a:pt x="23149" y="151371"/>
                  </a:lnTo>
                  <a:lnTo>
                    <a:pt x="23149" y="149590"/>
                  </a:lnTo>
                  <a:lnTo>
                    <a:pt x="23149" y="147809"/>
                  </a:lnTo>
                  <a:lnTo>
                    <a:pt x="39175" y="115754"/>
                  </a:lnTo>
                  <a:lnTo>
                    <a:pt x="40955" y="113974"/>
                  </a:lnTo>
                  <a:lnTo>
                    <a:pt x="42736" y="113974"/>
                  </a:lnTo>
                  <a:lnTo>
                    <a:pt x="62324" y="85480"/>
                  </a:lnTo>
                  <a:lnTo>
                    <a:pt x="64104" y="83699"/>
                  </a:lnTo>
                  <a:lnTo>
                    <a:pt x="65885" y="81918"/>
                  </a:lnTo>
                  <a:lnTo>
                    <a:pt x="90814" y="60548"/>
                  </a:lnTo>
                  <a:lnTo>
                    <a:pt x="92595" y="58768"/>
                  </a:lnTo>
                  <a:lnTo>
                    <a:pt x="94376" y="58768"/>
                  </a:lnTo>
                  <a:lnTo>
                    <a:pt x="115744" y="44521"/>
                  </a:lnTo>
                  <a:lnTo>
                    <a:pt x="117524" y="44521"/>
                  </a:lnTo>
                  <a:lnTo>
                    <a:pt x="129989" y="39178"/>
                  </a:lnTo>
                  <a:cubicBezTo>
                    <a:pt x="131770" y="37398"/>
                    <a:pt x="131770" y="37398"/>
                    <a:pt x="133550" y="37398"/>
                  </a:cubicBezTo>
                  <a:lnTo>
                    <a:pt x="135331" y="37398"/>
                  </a:lnTo>
                  <a:lnTo>
                    <a:pt x="146015" y="35617"/>
                  </a:lnTo>
                  <a:lnTo>
                    <a:pt x="149576" y="35617"/>
                  </a:lnTo>
                  <a:cubicBezTo>
                    <a:pt x="154918" y="35617"/>
                    <a:pt x="158480" y="35617"/>
                    <a:pt x="162041" y="39178"/>
                  </a:cubicBezTo>
                  <a:lnTo>
                    <a:pt x="163822" y="39178"/>
                  </a:lnTo>
                  <a:lnTo>
                    <a:pt x="167383" y="35617"/>
                  </a:lnTo>
                  <a:lnTo>
                    <a:pt x="170945" y="33836"/>
                  </a:lnTo>
                  <a:lnTo>
                    <a:pt x="190532" y="17808"/>
                  </a:lnTo>
                  <a:lnTo>
                    <a:pt x="192313" y="17808"/>
                  </a:lnTo>
                  <a:lnTo>
                    <a:pt x="194093" y="16028"/>
                  </a:lnTo>
                  <a:lnTo>
                    <a:pt x="217242" y="5343"/>
                  </a:lnTo>
                  <a:cubicBezTo>
                    <a:pt x="219023" y="5343"/>
                    <a:pt x="220803" y="5343"/>
                    <a:pt x="222584" y="3562"/>
                  </a:cubicBezTo>
                  <a:lnTo>
                    <a:pt x="245733" y="1781"/>
                  </a:lnTo>
                  <a:lnTo>
                    <a:pt x="249294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D5F89BB-5B5B-40E5-8C27-27A9F848CE93}"/>
                </a:ext>
              </a:extLst>
            </p:cNvPr>
            <p:cNvSpPr/>
            <p:nvPr/>
          </p:nvSpPr>
          <p:spPr>
            <a:xfrm>
              <a:off x="6315023" y="5905521"/>
              <a:ext cx="315179" cy="283153"/>
            </a:xfrm>
            <a:custGeom>
              <a:avLst/>
              <a:gdLst>
                <a:gd name="connsiteX0" fmla="*/ 24929 w 315178"/>
                <a:gd name="connsiteY0" fmla="*/ 0 h 283152"/>
                <a:gd name="connsiteX1" fmla="*/ 46297 w 315178"/>
                <a:gd name="connsiteY1" fmla="*/ 21370 h 283152"/>
                <a:gd name="connsiteX2" fmla="*/ 46297 w 315178"/>
                <a:gd name="connsiteY2" fmla="*/ 24932 h 283152"/>
                <a:gd name="connsiteX3" fmla="*/ 46297 w 315178"/>
                <a:gd name="connsiteY3" fmla="*/ 28493 h 283152"/>
                <a:gd name="connsiteX4" fmla="*/ 44517 w 315178"/>
                <a:gd name="connsiteY4" fmla="*/ 33836 h 283152"/>
                <a:gd name="connsiteX5" fmla="*/ 44517 w 315178"/>
                <a:gd name="connsiteY5" fmla="*/ 39178 h 283152"/>
                <a:gd name="connsiteX6" fmla="*/ 48078 w 315178"/>
                <a:gd name="connsiteY6" fmla="*/ 49863 h 283152"/>
                <a:gd name="connsiteX7" fmla="*/ 51639 w 315178"/>
                <a:gd name="connsiteY7" fmla="*/ 58768 h 283152"/>
                <a:gd name="connsiteX8" fmla="*/ 67666 w 315178"/>
                <a:gd name="connsiteY8" fmla="*/ 94384 h 283152"/>
                <a:gd name="connsiteX9" fmla="*/ 87253 w 315178"/>
                <a:gd name="connsiteY9" fmla="*/ 128220 h 283152"/>
                <a:gd name="connsiteX10" fmla="*/ 110402 w 315178"/>
                <a:gd name="connsiteY10" fmla="*/ 158494 h 283152"/>
                <a:gd name="connsiteX11" fmla="*/ 135331 w 315178"/>
                <a:gd name="connsiteY11" fmla="*/ 181645 h 283152"/>
                <a:gd name="connsiteX12" fmla="*/ 137112 w 315178"/>
                <a:gd name="connsiteY12" fmla="*/ 181645 h 283152"/>
                <a:gd name="connsiteX13" fmla="*/ 138892 w 315178"/>
                <a:gd name="connsiteY13" fmla="*/ 179864 h 283152"/>
                <a:gd name="connsiteX14" fmla="*/ 144234 w 315178"/>
                <a:gd name="connsiteY14" fmla="*/ 172741 h 283152"/>
                <a:gd name="connsiteX15" fmla="*/ 154918 w 315178"/>
                <a:gd name="connsiteY15" fmla="*/ 147809 h 283152"/>
                <a:gd name="connsiteX16" fmla="*/ 156699 w 315178"/>
                <a:gd name="connsiteY16" fmla="*/ 137124 h 283152"/>
                <a:gd name="connsiteX17" fmla="*/ 160260 w 315178"/>
                <a:gd name="connsiteY17" fmla="*/ 126439 h 283152"/>
                <a:gd name="connsiteX18" fmla="*/ 167383 w 315178"/>
                <a:gd name="connsiteY18" fmla="*/ 101508 h 283152"/>
                <a:gd name="connsiteX19" fmla="*/ 172725 w 315178"/>
                <a:gd name="connsiteY19" fmla="*/ 76576 h 283152"/>
                <a:gd name="connsiteX20" fmla="*/ 176287 w 315178"/>
                <a:gd name="connsiteY20" fmla="*/ 53425 h 283152"/>
                <a:gd name="connsiteX21" fmla="*/ 176287 w 315178"/>
                <a:gd name="connsiteY21" fmla="*/ 30274 h 283152"/>
                <a:gd name="connsiteX22" fmla="*/ 176287 w 315178"/>
                <a:gd name="connsiteY22" fmla="*/ 28493 h 283152"/>
                <a:gd name="connsiteX23" fmla="*/ 197655 w 315178"/>
                <a:gd name="connsiteY23" fmla="*/ 7123 h 283152"/>
                <a:gd name="connsiteX24" fmla="*/ 219023 w 315178"/>
                <a:gd name="connsiteY24" fmla="*/ 19589 h 283152"/>
                <a:gd name="connsiteX25" fmla="*/ 219023 w 315178"/>
                <a:gd name="connsiteY25" fmla="*/ 24932 h 283152"/>
                <a:gd name="connsiteX26" fmla="*/ 224365 w 315178"/>
                <a:gd name="connsiteY26" fmla="*/ 46302 h 283152"/>
                <a:gd name="connsiteX27" fmla="*/ 233268 w 315178"/>
                <a:gd name="connsiteY27" fmla="*/ 71233 h 283152"/>
                <a:gd name="connsiteX28" fmla="*/ 251075 w 315178"/>
                <a:gd name="connsiteY28" fmla="*/ 119316 h 283152"/>
                <a:gd name="connsiteX29" fmla="*/ 274224 w 315178"/>
                <a:gd name="connsiteY29" fmla="*/ 174522 h 283152"/>
                <a:gd name="connsiteX30" fmla="*/ 299153 w 315178"/>
                <a:gd name="connsiteY30" fmla="*/ 226166 h 283152"/>
                <a:gd name="connsiteX31" fmla="*/ 313398 w 315178"/>
                <a:gd name="connsiteY31" fmla="*/ 251098 h 283152"/>
                <a:gd name="connsiteX32" fmla="*/ 313398 w 315178"/>
                <a:gd name="connsiteY32" fmla="*/ 252879 h 283152"/>
                <a:gd name="connsiteX33" fmla="*/ 315179 w 315178"/>
                <a:gd name="connsiteY33" fmla="*/ 261783 h 283152"/>
                <a:gd name="connsiteX34" fmla="*/ 293811 w 315178"/>
                <a:gd name="connsiteY34" fmla="*/ 283153 h 283152"/>
                <a:gd name="connsiteX35" fmla="*/ 276004 w 315178"/>
                <a:gd name="connsiteY35" fmla="*/ 272468 h 283152"/>
                <a:gd name="connsiteX36" fmla="*/ 274224 w 315178"/>
                <a:gd name="connsiteY36" fmla="*/ 270687 h 283152"/>
                <a:gd name="connsiteX37" fmla="*/ 259978 w 315178"/>
                <a:gd name="connsiteY37" fmla="*/ 245755 h 283152"/>
                <a:gd name="connsiteX38" fmla="*/ 235049 w 315178"/>
                <a:gd name="connsiteY38" fmla="*/ 192330 h 283152"/>
                <a:gd name="connsiteX39" fmla="*/ 233268 w 315178"/>
                <a:gd name="connsiteY39" fmla="*/ 192330 h 283152"/>
                <a:gd name="connsiteX40" fmla="*/ 210119 w 315178"/>
                <a:gd name="connsiteY40" fmla="*/ 137124 h 283152"/>
                <a:gd name="connsiteX41" fmla="*/ 206558 w 315178"/>
                <a:gd name="connsiteY41" fmla="*/ 124659 h 283152"/>
                <a:gd name="connsiteX42" fmla="*/ 202997 w 315178"/>
                <a:gd name="connsiteY42" fmla="*/ 137124 h 283152"/>
                <a:gd name="connsiteX43" fmla="*/ 199435 w 315178"/>
                <a:gd name="connsiteY43" fmla="*/ 147809 h 283152"/>
                <a:gd name="connsiteX44" fmla="*/ 195874 w 315178"/>
                <a:gd name="connsiteY44" fmla="*/ 162056 h 283152"/>
                <a:gd name="connsiteX45" fmla="*/ 195874 w 315178"/>
                <a:gd name="connsiteY45" fmla="*/ 163837 h 283152"/>
                <a:gd name="connsiteX46" fmla="*/ 183409 w 315178"/>
                <a:gd name="connsiteY46" fmla="*/ 192330 h 283152"/>
                <a:gd name="connsiteX47" fmla="*/ 181629 w 315178"/>
                <a:gd name="connsiteY47" fmla="*/ 195892 h 283152"/>
                <a:gd name="connsiteX48" fmla="*/ 174506 w 315178"/>
                <a:gd name="connsiteY48" fmla="*/ 206577 h 283152"/>
                <a:gd name="connsiteX49" fmla="*/ 170945 w 315178"/>
                <a:gd name="connsiteY49" fmla="*/ 210139 h 283152"/>
                <a:gd name="connsiteX50" fmla="*/ 169164 w 315178"/>
                <a:gd name="connsiteY50" fmla="*/ 211920 h 283152"/>
                <a:gd name="connsiteX51" fmla="*/ 170945 w 315178"/>
                <a:gd name="connsiteY51" fmla="*/ 211920 h 283152"/>
                <a:gd name="connsiteX52" fmla="*/ 160260 w 315178"/>
                <a:gd name="connsiteY52" fmla="*/ 219043 h 283152"/>
                <a:gd name="connsiteX53" fmla="*/ 158480 w 315178"/>
                <a:gd name="connsiteY53" fmla="*/ 220824 h 283152"/>
                <a:gd name="connsiteX54" fmla="*/ 151357 w 315178"/>
                <a:gd name="connsiteY54" fmla="*/ 224385 h 283152"/>
                <a:gd name="connsiteX55" fmla="*/ 140673 w 315178"/>
                <a:gd name="connsiteY55" fmla="*/ 226166 h 283152"/>
                <a:gd name="connsiteX56" fmla="*/ 135331 w 315178"/>
                <a:gd name="connsiteY56" fmla="*/ 226166 h 283152"/>
                <a:gd name="connsiteX57" fmla="*/ 131770 w 315178"/>
                <a:gd name="connsiteY57" fmla="*/ 226166 h 283152"/>
                <a:gd name="connsiteX58" fmla="*/ 128208 w 315178"/>
                <a:gd name="connsiteY58" fmla="*/ 224385 h 283152"/>
                <a:gd name="connsiteX59" fmla="*/ 115744 w 315178"/>
                <a:gd name="connsiteY59" fmla="*/ 220824 h 283152"/>
                <a:gd name="connsiteX60" fmla="*/ 110402 w 315178"/>
                <a:gd name="connsiteY60" fmla="*/ 217262 h 283152"/>
                <a:gd name="connsiteX61" fmla="*/ 108621 w 315178"/>
                <a:gd name="connsiteY61" fmla="*/ 215481 h 283152"/>
                <a:gd name="connsiteX62" fmla="*/ 80130 w 315178"/>
                <a:gd name="connsiteY62" fmla="*/ 190549 h 283152"/>
                <a:gd name="connsiteX63" fmla="*/ 78350 w 315178"/>
                <a:gd name="connsiteY63" fmla="*/ 188769 h 283152"/>
                <a:gd name="connsiteX64" fmla="*/ 76569 w 315178"/>
                <a:gd name="connsiteY64" fmla="*/ 186988 h 283152"/>
                <a:gd name="connsiteX65" fmla="*/ 51639 w 315178"/>
                <a:gd name="connsiteY65" fmla="*/ 153152 h 283152"/>
                <a:gd name="connsiteX66" fmla="*/ 49859 w 315178"/>
                <a:gd name="connsiteY66" fmla="*/ 153152 h 283152"/>
                <a:gd name="connsiteX67" fmla="*/ 49859 w 315178"/>
                <a:gd name="connsiteY67" fmla="*/ 151371 h 283152"/>
                <a:gd name="connsiteX68" fmla="*/ 28491 w 315178"/>
                <a:gd name="connsiteY68" fmla="*/ 115754 h 283152"/>
                <a:gd name="connsiteX69" fmla="*/ 28491 w 315178"/>
                <a:gd name="connsiteY69" fmla="*/ 113974 h 283152"/>
                <a:gd name="connsiteX70" fmla="*/ 26710 w 315178"/>
                <a:gd name="connsiteY70" fmla="*/ 112193 h 283152"/>
                <a:gd name="connsiteX71" fmla="*/ 10684 w 315178"/>
                <a:gd name="connsiteY71" fmla="*/ 76576 h 283152"/>
                <a:gd name="connsiteX72" fmla="*/ 10684 w 315178"/>
                <a:gd name="connsiteY72" fmla="*/ 74795 h 283152"/>
                <a:gd name="connsiteX73" fmla="*/ 7123 w 315178"/>
                <a:gd name="connsiteY73" fmla="*/ 65891 h 283152"/>
                <a:gd name="connsiteX74" fmla="*/ 5342 w 315178"/>
                <a:gd name="connsiteY74" fmla="*/ 64110 h 283152"/>
                <a:gd name="connsiteX75" fmla="*/ 1781 w 315178"/>
                <a:gd name="connsiteY75" fmla="*/ 49863 h 283152"/>
                <a:gd name="connsiteX76" fmla="*/ 1781 w 315178"/>
                <a:gd name="connsiteY76" fmla="*/ 48083 h 283152"/>
                <a:gd name="connsiteX77" fmla="*/ 1781 w 315178"/>
                <a:gd name="connsiteY77" fmla="*/ 46302 h 283152"/>
                <a:gd name="connsiteX78" fmla="*/ 0 w 315178"/>
                <a:gd name="connsiteY78" fmla="*/ 33836 h 283152"/>
                <a:gd name="connsiteX79" fmla="*/ 0 w 315178"/>
                <a:gd name="connsiteY79" fmla="*/ 30274 h 283152"/>
                <a:gd name="connsiteX80" fmla="*/ 0 w 315178"/>
                <a:gd name="connsiteY80" fmla="*/ 26713 h 283152"/>
                <a:gd name="connsiteX81" fmla="*/ 0 w 315178"/>
                <a:gd name="connsiteY81" fmla="*/ 24932 h 283152"/>
                <a:gd name="connsiteX82" fmla="*/ 3561 w 315178"/>
                <a:gd name="connsiteY82" fmla="*/ 14247 h 283152"/>
                <a:gd name="connsiteX83" fmla="*/ 5342 w 315178"/>
                <a:gd name="connsiteY83" fmla="*/ 12466 h 283152"/>
                <a:gd name="connsiteX84" fmla="*/ 24929 w 315178"/>
                <a:gd name="connsiteY84" fmla="*/ 0 h 28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15178" h="283152">
                  <a:moveTo>
                    <a:pt x="24929" y="0"/>
                  </a:moveTo>
                  <a:cubicBezTo>
                    <a:pt x="37394" y="0"/>
                    <a:pt x="46297" y="8904"/>
                    <a:pt x="46297" y="21370"/>
                  </a:cubicBezTo>
                  <a:cubicBezTo>
                    <a:pt x="46297" y="23151"/>
                    <a:pt x="46297" y="24932"/>
                    <a:pt x="46297" y="24932"/>
                  </a:cubicBezTo>
                  <a:lnTo>
                    <a:pt x="46297" y="28493"/>
                  </a:lnTo>
                  <a:lnTo>
                    <a:pt x="44517" y="33836"/>
                  </a:lnTo>
                  <a:lnTo>
                    <a:pt x="44517" y="39178"/>
                  </a:lnTo>
                  <a:lnTo>
                    <a:pt x="48078" y="49863"/>
                  </a:lnTo>
                  <a:lnTo>
                    <a:pt x="51639" y="58768"/>
                  </a:lnTo>
                  <a:lnTo>
                    <a:pt x="67666" y="94384"/>
                  </a:lnTo>
                  <a:lnTo>
                    <a:pt x="87253" y="128220"/>
                  </a:lnTo>
                  <a:lnTo>
                    <a:pt x="110402" y="158494"/>
                  </a:lnTo>
                  <a:lnTo>
                    <a:pt x="135331" y="181645"/>
                  </a:lnTo>
                  <a:lnTo>
                    <a:pt x="137112" y="181645"/>
                  </a:lnTo>
                  <a:lnTo>
                    <a:pt x="138892" y="179864"/>
                  </a:lnTo>
                  <a:lnTo>
                    <a:pt x="144234" y="172741"/>
                  </a:lnTo>
                  <a:lnTo>
                    <a:pt x="154918" y="147809"/>
                  </a:lnTo>
                  <a:lnTo>
                    <a:pt x="156699" y="137124"/>
                  </a:lnTo>
                  <a:lnTo>
                    <a:pt x="160260" y="126439"/>
                  </a:lnTo>
                  <a:lnTo>
                    <a:pt x="167383" y="101508"/>
                  </a:lnTo>
                  <a:lnTo>
                    <a:pt x="172725" y="76576"/>
                  </a:lnTo>
                  <a:lnTo>
                    <a:pt x="176287" y="53425"/>
                  </a:lnTo>
                  <a:lnTo>
                    <a:pt x="176287" y="30274"/>
                  </a:lnTo>
                  <a:lnTo>
                    <a:pt x="176287" y="28493"/>
                  </a:lnTo>
                  <a:cubicBezTo>
                    <a:pt x="176287" y="16028"/>
                    <a:pt x="185190" y="7123"/>
                    <a:pt x="197655" y="7123"/>
                  </a:cubicBezTo>
                  <a:cubicBezTo>
                    <a:pt x="206558" y="7123"/>
                    <a:pt x="215461" y="12466"/>
                    <a:pt x="219023" y="19589"/>
                  </a:cubicBezTo>
                  <a:lnTo>
                    <a:pt x="219023" y="24932"/>
                  </a:lnTo>
                  <a:lnTo>
                    <a:pt x="224365" y="46302"/>
                  </a:lnTo>
                  <a:lnTo>
                    <a:pt x="233268" y="71233"/>
                  </a:lnTo>
                  <a:lnTo>
                    <a:pt x="251075" y="119316"/>
                  </a:lnTo>
                  <a:lnTo>
                    <a:pt x="274224" y="174522"/>
                  </a:lnTo>
                  <a:lnTo>
                    <a:pt x="299153" y="226166"/>
                  </a:lnTo>
                  <a:lnTo>
                    <a:pt x="313398" y="251098"/>
                  </a:lnTo>
                  <a:lnTo>
                    <a:pt x="313398" y="252879"/>
                  </a:lnTo>
                  <a:cubicBezTo>
                    <a:pt x="315179" y="254660"/>
                    <a:pt x="315179" y="258221"/>
                    <a:pt x="315179" y="261783"/>
                  </a:cubicBezTo>
                  <a:cubicBezTo>
                    <a:pt x="315179" y="272468"/>
                    <a:pt x="306276" y="283153"/>
                    <a:pt x="293811" y="283153"/>
                  </a:cubicBezTo>
                  <a:cubicBezTo>
                    <a:pt x="286688" y="283153"/>
                    <a:pt x="279566" y="279591"/>
                    <a:pt x="276004" y="272468"/>
                  </a:cubicBezTo>
                  <a:lnTo>
                    <a:pt x="274224" y="270687"/>
                  </a:lnTo>
                  <a:lnTo>
                    <a:pt x="259978" y="245755"/>
                  </a:lnTo>
                  <a:lnTo>
                    <a:pt x="235049" y="192330"/>
                  </a:lnTo>
                  <a:lnTo>
                    <a:pt x="233268" y="192330"/>
                  </a:lnTo>
                  <a:lnTo>
                    <a:pt x="210119" y="137124"/>
                  </a:lnTo>
                  <a:lnTo>
                    <a:pt x="206558" y="124659"/>
                  </a:lnTo>
                  <a:lnTo>
                    <a:pt x="202997" y="137124"/>
                  </a:lnTo>
                  <a:lnTo>
                    <a:pt x="199435" y="147809"/>
                  </a:lnTo>
                  <a:lnTo>
                    <a:pt x="195874" y="162056"/>
                  </a:lnTo>
                  <a:lnTo>
                    <a:pt x="195874" y="163837"/>
                  </a:lnTo>
                  <a:lnTo>
                    <a:pt x="183409" y="192330"/>
                  </a:lnTo>
                  <a:lnTo>
                    <a:pt x="181629" y="195892"/>
                  </a:lnTo>
                  <a:lnTo>
                    <a:pt x="174506" y="206577"/>
                  </a:lnTo>
                  <a:cubicBezTo>
                    <a:pt x="172725" y="208358"/>
                    <a:pt x="172725" y="210139"/>
                    <a:pt x="170945" y="210139"/>
                  </a:cubicBezTo>
                  <a:lnTo>
                    <a:pt x="169164" y="211920"/>
                  </a:lnTo>
                  <a:lnTo>
                    <a:pt x="170945" y="211920"/>
                  </a:lnTo>
                  <a:lnTo>
                    <a:pt x="160260" y="219043"/>
                  </a:lnTo>
                  <a:lnTo>
                    <a:pt x="158480" y="220824"/>
                  </a:lnTo>
                  <a:cubicBezTo>
                    <a:pt x="156699" y="222605"/>
                    <a:pt x="154918" y="224385"/>
                    <a:pt x="151357" y="224385"/>
                  </a:cubicBezTo>
                  <a:lnTo>
                    <a:pt x="140673" y="226166"/>
                  </a:lnTo>
                  <a:lnTo>
                    <a:pt x="135331" y="226166"/>
                  </a:lnTo>
                  <a:cubicBezTo>
                    <a:pt x="135331" y="226166"/>
                    <a:pt x="133550" y="226166"/>
                    <a:pt x="131770" y="226166"/>
                  </a:cubicBezTo>
                  <a:lnTo>
                    <a:pt x="128208" y="224385"/>
                  </a:lnTo>
                  <a:lnTo>
                    <a:pt x="115744" y="220824"/>
                  </a:lnTo>
                  <a:cubicBezTo>
                    <a:pt x="113963" y="219043"/>
                    <a:pt x="112182" y="219043"/>
                    <a:pt x="110402" y="217262"/>
                  </a:cubicBezTo>
                  <a:lnTo>
                    <a:pt x="108621" y="215481"/>
                  </a:lnTo>
                  <a:lnTo>
                    <a:pt x="80130" y="190549"/>
                  </a:lnTo>
                  <a:lnTo>
                    <a:pt x="78350" y="188769"/>
                  </a:lnTo>
                  <a:lnTo>
                    <a:pt x="76569" y="186988"/>
                  </a:lnTo>
                  <a:lnTo>
                    <a:pt x="51639" y="153152"/>
                  </a:lnTo>
                  <a:lnTo>
                    <a:pt x="49859" y="153152"/>
                  </a:lnTo>
                  <a:lnTo>
                    <a:pt x="49859" y="151371"/>
                  </a:lnTo>
                  <a:lnTo>
                    <a:pt x="28491" y="115754"/>
                  </a:lnTo>
                  <a:lnTo>
                    <a:pt x="28491" y="113974"/>
                  </a:lnTo>
                  <a:lnTo>
                    <a:pt x="26710" y="112193"/>
                  </a:lnTo>
                  <a:lnTo>
                    <a:pt x="10684" y="76576"/>
                  </a:lnTo>
                  <a:lnTo>
                    <a:pt x="10684" y="74795"/>
                  </a:lnTo>
                  <a:lnTo>
                    <a:pt x="7123" y="65891"/>
                  </a:lnTo>
                  <a:lnTo>
                    <a:pt x="5342" y="64110"/>
                  </a:lnTo>
                  <a:lnTo>
                    <a:pt x="1781" y="49863"/>
                  </a:lnTo>
                  <a:lnTo>
                    <a:pt x="1781" y="48083"/>
                  </a:lnTo>
                  <a:lnTo>
                    <a:pt x="1781" y="46302"/>
                  </a:lnTo>
                  <a:lnTo>
                    <a:pt x="0" y="33836"/>
                  </a:lnTo>
                  <a:lnTo>
                    <a:pt x="0" y="30274"/>
                  </a:lnTo>
                  <a:cubicBezTo>
                    <a:pt x="0" y="30274"/>
                    <a:pt x="0" y="28493"/>
                    <a:pt x="0" y="26713"/>
                  </a:cubicBezTo>
                  <a:lnTo>
                    <a:pt x="0" y="24932"/>
                  </a:lnTo>
                  <a:lnTo>
                    <a:pt x="3561" y="14247"/>
                  </a:lnTo>
                  <a:lnTo>
                    <a:pt x="5342" y="12466"/>
                  </a:lnTo>
                  <a:cubicBezTo>
                    <a:pt x="7123" y="5343"/>
                    <a:pt x="16026" y="0"/>
                    <a:pt x="2492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B8E5A40-4B6A-454A-BEBD-229785F91454}"/>
                </a:ext>
              </a:extLst>
            </p:cNvPr>
            <p:cNvSpPr/>
            <p:nvPr/>
          </p:nvSpPr>
          <p:spPr>
            <a:xfrm>
              <a:off x="6751287" y="5511956"/>
              <a:ext cx="101498" cy="607265"/>
            </a:xfrm>
            <a:custGeom>
              <a:avLst/>
              <a:gdLst>
                <a:gd name="connsiteX0" fmla="*/ 35613 w 101498"/>
                <a:gd name="connsiteY0" fmla="*/ 0 h 607265"/>
                <a:gd name="connsiteX1" fmla="*/ 58762 w 101498"/>
                <a:gd name="connsiteY1" fmla="*/ 23151 h 607265"/>
                <a:gd name="connsiteX2" fmla="*/ 58762 w 101498"/>
                <a:gd name="connsiteY2" fmla="*/ 26713 h 607265"/>
                <a:gd name="connsiteX3" fmla="*/ 56982 w 101498"/>
                <a:gd name="connsiteY3" fmla="*/ 26713 h 607265"/>
                <a:gd name="connsiteX4" fmla="*/ 55201 w 101498"/>
                <a:gd name="connsiteY4" fmla="*/ 39178 h 607265"/>
                <a:gd name="connsiteX5" fmla="*/ 55201 w 101498"/>
                <a:gd name="connsiteY5" fmla="*/ 40959 h 607265"/>
                <a:gd name="connsiteX6" fmla="*/ 51639 w 101498"/>
                <a:gd name="connsiteY6" fmla="*/ 49863 h 607265"/>
                <a:gd name="connsiteX7" fmla="*/ 46297 w 101498"/>
                <a:gd name="connsiteY7" fmla="*/ 94384 h 607265"/>
                <a:gd name="connsiteX8" fmla="*/ 44517 w 101498"/>
                <a:gd name="connsiteY8" fmla="*/ 138905 h 607265"/>
                <a:gd name="connsiteX9" fmla="*/ 49859 w 101498"/>
                <a:gd name="connsiteY9" fmla="*/ 233290 h 607265"/>
                <a:gd name="connsiteX10" fmla="*/ 62324 w 101498"/>
                <a:gd name="connsiteY10" fmla="*/ 327674 h 607265"/>
                <a:gd name="connsiteX11" fmla="*/ 78350 w 101498"/>
                <a:gd name="connsiteY11" fmla="*/ 422058 h 607265"/>
                <a:gd name="connsiteX12" fmla="*/ 76569 w 101498"/>
                <a:gd name="connsiteY12" fmla="*/ 422058 h 607265"/>
                <a:gd name="connsiteX13" fmla="*/ 78350 w 101498"/>
                <a:gd name="connsiteY13" fmla="*/ 422058 h 607265"/>
                <a:gd name="connsiteX14" fmla="*/ 87253 w 101498"/>
                <a:gd name="connsiteY14" fmla="*/ 489730 h 607265"/>
                <a:gd name="connsiteX15" fmla="*/ 97937 w 101498"/>
                <a:gd name="connsiteY15" fmla="*/ 555621 h 607265"/>
                <a:gd name="connsiteX16" fmla="*/ 101498 w 101498"/>
                <a:gd name="connsiteY16" fmla="*/ 582333 h 607265"/>
                <a:gd name="connsiteX17" fmla="*/ 101498 w 101498"/>
                <a:gd name="connsiteY17" fmla="*/ 585895 h 607265"/>
                <a:gd name="connsiteX18" fmla="*/ 80130 w 101498"/>
                <a:gd name="connsiteY18" fmla="*/ 607265 h 607265"/>
                <a:gd name="connsiteX19" fmla="*/ 58762 w 101498"/>
                <a:gd name="connsiteY19" fmla="*/ 589457 h 607265"/>
                <a:gd name="connsiteX20" fmla="*/ 53420 w 101498"/>
                <a:gd name="connsiteY20" fmla="*/ 562744 h 607265"/>
                <a:gd name="connsiteX21" fmla="*/ 55201 w 101498"/>
                <a:gd name="connsiteY21" fmla="*/ 562744 h 607265"/>
                <a:gd name="connsiteX22" fmla="*/ 53420 w 101498"/>
                <a:gd name="connsiteY22" fmla="*/ 562744 h 607265"/>
                <a:gd name="connsiteX23" fmla="*/ 44517 w 101498"/>
                <a:gd name="connsiteY23" fmla="*/ 495072 h 607265"/>
                <a:gd name="connsiteX24" fmla="*/ 33833 w 101498"/>
                <a:gd name="connsiteY24" fmla="*/ 427401 h 607265"/>
                <a:gd name="connsiteX25" fmla="*/ 19587 w 101498"/>
                <a:gd name="connsiteY25" fmla="*/ 334797 h 607265"/>
                <a:gd name="connsiteX26" fmla="*/ 5342 w 101498"/>
                <a:gd name="connsiteY26" fmla="*/ 238632 h 607265"/>
                <a:gd name="connsiteX27" fmla="*/ 5342 w 101498"/>
                <a:gd name="connsiteY27" fmla="*/ 236851 h 607265"/>
                <a:gd name="connsiteX28" fmla="*/ 0 w 101498"/>
                <a:gd name="connsiteY28" fmla="*/ 140686 h 607265"/>
                <a:gd name="connsiteX29" fmla="*/ 0 w 101498"/>
                <a:gd name="connsiteY29" fmla="*/ 138905 h 607265"/>
                <a:gd name="connsiteX30" fmla="*/ 1781 w 101498"/>
                <a:gd name="connsiteY30" fmla="*/ 90823 h 607265"/>
                <a:gd name="connsiteX31" fmla="*/ 1781 w 101498"/>
                <a:gd name="connsiteY31" fmla="*/ 89042 h 607265"/>
                <a:gd name="connsiteX32" fmla="*/ 8903 w 101498"/>
                <a:gd name="connsiteY32" fmla="*/ 42740 h 607265"/>
                <a:gd name="connsiteX33" fmla="*/ 8903 w 101498"/>
                <a:gd name="connsiteY33" fmla="*/ 40959 h 607265"/>
                <a:gd name="connsiteX34" fmla="*/ 8903 w 101498"/>
                <a:gd name="connsiteY34" fmla="*/ 39178 h 607265"/>
                <a:gd name="connsiteX35" fmla="*/ 12465 w 101498"/>
                <a:gd name="connsiteY35" fmla="*/ 28493 h 607265"/>
                <a:gd name="connsiteX36" fmla="*/ 14245 w 101498"/>
                <a:gd name="connsiteY36" fmla="*/ 17808 h 607265"/>
                <a:gd name="connsiteX37" fmla="*/ 16026 w 101498"/>
                <a:gd name="connsiteY37" fmla="*/ 14247 h 607265"/>
                <a:gd name="connsiteX38" fmla="*/ 35613 w 101498"/>
                <a:gd name="connsiteY38" fmla="*/ 0 h 60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1498" h="607265">
                  <a:moveTo>
                    <a:pt x="35613" y="0"/>
                  </a:moveTo>
                  <a:cubicBezTo>
                    <a:pt x="48078" y="0"/>
                    <a:pt x="58762" y="10685"/>
                    <a:pt x="58762" y="23151"/>
                  </a:cubicBezTo>
                  <a:cubicBezTo>
                    <a:pt x="58762" y="23151"/>
                    <a:pt x="58762" y="24932"/>
                    <a:pt x="58762" y="26713"/>
                  </a:cubicBezTo>
                  <a:lnTo>
                    <a:pt x="56982" y="26713"/>
                  </a:lnTo>
                  <a:lnTo>
                    <a:pt x="55201" y="39178"/>
                  </a:lnTo>
                  <a:lnTo>
                    <a:pt x="55201" y="40959"/>
                  </a:lnTo>
                  <a:lnTo>
                    <a:pt x="51639" y="49863"/>
                  </a:lnTo>
                  <a:lnTo>
                    <a:pt x="46297" y="94384"/>
                  </a:lnTo>
                  <a:lnTo>
                    <a:pt x="44517" y="138905"/>
                  </a:lnTo>
                  <a:lnTo>
                    <a:pt x="49859" y="233290"/>
                  </a:lnTo>
                  <a:lnTo>
                    <a:pt x="62324" y="327674"/>
                  </a:lnTo>
                  <a:lnTo>
                    <a:pt x="78350" y="422058"/>
                  </a:lnTo>
                  <a:lnTo>
                    <a:pt x="76569" y="422058"/>
                  </a:lnTo>
                  <a:lnTo>
                    <a:pt x="78350" y="422058"/>
                  </a:lnTo>
                  <a:lnTo>
                    <a:pt x="87253" y="489730"/>
                  </a:lnTo>
                  <a:lnTo>
                    <a:pt x="97937" y="555621"/>
                  </a:lnTo>
                  <a:lnTo>
                    <a:pt x="101498" y="582333"/>
                  </a:lnTo>
                  <a:lnTo>
                    <a:pt x="101498" y="585895"/>
                  </a:lnTo>
                  <a:cubicBezTo>
                    <a:pt x="101498" y="598361"/>
                    <a:pt x="92595" y="607265"/>
                    <a:pt x="80130" y="607265"/>
                  </a:cubicBezTo>
                  <a:cubicBezTo>
                    <a:pt x="69446" y="607265"/>
                    <a:pt x="60543" y="600142"/>
                    <a:pt x="58762" y="589457"/>
                  </a:cubicBezTo>
                  <a:lnTo>
                    <a:pt x="53420" y="562744"/>
                  </a:lnTo>
                  <a:lnTo>
                    <a:pt x="55201" y="562744"/>
                  </a:lnTo>
                  <a:lnTo>
                    <a:pt x="53420" y="562744"/>
                  </a:lnTo>
                  <a:lnTo>
                    <a:pt x="44517" y="495072"/>
                  </a:lnTo>
                  <a:lnTo>
                    <a:pt x="33833" y="427401"/>
                  </a:lnTo>
                  <a:lnTo>
                    <a:pt x="19587" y="334797"/>
                  </a:lnTo>
                  <a:lnTo>
                    <a:pt x="5342" y="238632"/>
                  </a:lnTo>
                  <a:lnTo>
                    <a:pt x="5342" y="236851"/>
                  </a:lnTo>
                  <a:lnTo>
                    <a:pt x="0" y="140686"/>
                  </a:lnTo>
                  <a:lnTo>
                    <a:pt x="0" y="138905"/>
                  </a:lnTo>
                  <a:lnTo>
                    <a:pt x="1781" y="90823"/>
                  </a:lnTo>
                  <a:lnTo>
                    <a:pt x="1781" y="89042"/>
                  </a:lnTo>
                  <a:lnTo>
                    <a:pt x="8903" y="42740"/>
                  </a:lnTo>
                  <a:lnTo>
                    <a:pt x="8903" y="40959"/>
                  </a:lnTo>
                  <a:lnTo>
                    <a:pt x="8903" y="39178"/>
                  </a:lnTo>
                  <a:lnTo>
                    <a:pt x="12465" y="28493"/>
                  </a:lnTo>
                  <a:lnTo>
                    <a:pt x="14245" y="17808"/>
                  </a:lnTo>
                  <a:lnTo>
                    <a:pt x="16026" y="14247"/>
                  </a:lnTo>
                  <a:cubicBezTo>
                    <a:pt x="19587" y="5343"/>
                    <a:pt x="26710" y="0"/>
                    <a:pt x="35613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4FF5880-41D6-41C9-AC13-FDD7D4DEFFAF}"/>
                </a:ext>
              </a:extLst>
            </p:cNvPr>
            <p:cNvSpPr/>
            <p:nvPr/>
          </p:nvSpPr>
          <p:spPr>
            <a:xfrm>
              <a:off x="6662254" y="5844972"/>
              <a:ext cx="229707" cy="64110"/>
            </a:xfrm>
            <a:custGeom>
              <a:avLst/>
              <a:gdLst>
                <a:gd name="connsiteX0" fmla="*/ 206558 w 229706"/>
                <a:gd name="connsiteY0" fmla="*/ 0 h 64110"/>
                <a:gd name="connsiteX1" fmla="*/ 229707 w 229706"/>
                <a:gd name="connsiteY1" fmla="*/ 21370 h 64110"/>
                <a:gd name="connsiteX2" fmla="*/ 211900 w 229706"/>
                <a:gd name="connsiteY2" fmla="*/ 42740 h 64110"/>
                <a:gd name="connsiteX3" fmla="*/ 210119 w 229706"/>
                <a:gd name="connsiteY3" fmla="*/ 44521 h 64110"/>
                <a:gd name="connsiteX4" fmla="*/ 162041 w 229706"/>
                <a:gd name="connsiteY4" fmla="*/ 51644 h 64110"/>
                <a:gd name="connsiteX5" fmla="*/ 160260 w 229706"/>
                <a:gd name="connsiteY5" fmla="*/ 51644 h 64110"/>
                <a:gd name="connsiteX6" fmla="*/ 94376 w 229706"/>
                <a:gd name="connsiteY6" fmla="*/ 60548 h 64110"/>
                <a:gd name="connsiteX7" fmla="*/ 92595 w 229706"/>
                <a:gd name="connsiteY7" fmla="*/ 60548 h 64110"/>
                <a:gd name="connsiteX8" fmla="*/ 23149 w 229706"/>
                <a:gd name="connsiteY8" fmla="*/ 64110 h 64110"/>
                <a:gd name="connsiteX9" fmla="*/ 21368 w 229706"/>
                <a:gd name="connsiteY9" fmla="*/ 64110 h 64110"/>
                <a:gd name="connsiteX10" fmla="*/ 0 w 229706"/>
                <a:gd name="connsiteY10" fmla="*/ 42740 h 64110"/>
                <a:gd name="connsiteX11" fmla="*/ 17807 w 229706"/>
                <a:gd name="connsiteY11" fmla="*/ 21370 h 64110"/>
                <a:gd name="connsiteX12" fmla="*/ 19587 w 229706"/>
                <a:gd name="connsiteY12" fmla="*/ 21370 h 64110"/>
                <a:gd name="connsiteX13" fmla="*/ 89034 w 229706"/>
                <a:gd name="connsiteY13" fmla="*/ 16028 h 64110"/>
                <a:gd name="connsiteX14" fmla="*/ 154918 w 229706"/>
                <a:gd name="connsiteY14" fmla="*/ 7123 h 64110"/>
                <a:gd name="connsiteX15" fmla="*/ 202997 w 229706"/>
                <a:gd name="connsiteY15" fmla="*/ 0 h 64110"/>
                <a:gd name="connsiteX16" fmla="*/ 206558 w 229706"/>
                <a:gd name="connsiteY16" fmla="*/ 0 h 6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706" h="64110">
                  <a:moveTo>
                    <a:pt x="206558" y="0"/>
                  </a:moveTo>
                  <a:cubicBezTo>
                    <a:pt x="219023" y="0"/>
                    <a:pt x="229707" y="10685"/>
                    <a:pt x="229707" y="21370"/>
                  </a:cubicBezTo>
                  <a:cubicBezTo>
                    <a:pt x="229707" y="32055"/>
                    <a:pt x="220803" y="40959"/>
                    <a:pt x="211900" y="42740"/>
                  </a:cubicBezTo>
                  <a:lnTo>
                    <a:pt x="210119" y="44521"/>
                  </a:lnTo>
                  <a:lnTo>
                    <a:pt x="162041" y="51644"/>
                  </a:lnTo>
                  <a:lnTo>
                    <a:pt x="160260" y="51644"/>
                  </a:lnTo>
                  <a:lnTo>
                    <a:pt x="94376" y="60548"/>
                  </a:lnTo>
                  <a:lnTo>
                    <a:pt x="92595" y="60548"/>
                  </a:lnTo>
                  <a:lnTo>
                    <a:pt x="23149" y="64110"/>
                  </a:lnTo>
                  <a:lnTo>
                    <a:pt x="21368" y="64110"/>
                  </a:lnTo>
                  <a:cubicBezTo>
                    <a:pt x="8903" y="64110"/>
                    <a:pt x="0" y="55206"/>
                    <a:pt x="0" y="42740"/>
                  </a:cubicBezTo>
                  <a:cubicBezTo>
                    <a:pt x="0" y="32055"/>
                    <a:pt x="7123" y="23151"/>
                    <a:pt x="17807" y="21370"/>
                  </a:cubicBezTo>
                  <a:lnTo>
                    <a:pt x="19587" y="21370"/>
                  </a:lnTo>
                  <a:lnTo>
                    <a:pt x="89034" y="16028"/>
                  </a:lnTo>
                  <a:lnTo>
                    <a:pt x="154918" y="7123"/>
                  </a:lnTo>
                  <a:lnTo>
                    <a:pt x="202997" y="0"/>
                  </a:lnTo>
                  <a:lnTo>
                    <a:pt x="206558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8DC54B-BFEA-40C1-A637-52B6FCFD7055}"/>
                </a:ext>
              </a:extLst>
            </p:cNvPr>
            <p:cNvSpPr/>
            <p:nvPr/>
          </p:nvSpPr>
          <p:spPr>
            <a:xfrm>
              <a:off x="1947034" y="579039"/>
              <a:ext cx="1634657" cy="803157"/>
            </a:xfrm>
            <a:custGeom>
              <a:avLst/>
              <a:gdLst>
                <a:gd name="connsiteX0" fmla="*/ 16026 w 1634656"/>
                <a:gd name="connsiteY0" fmla="*/ 0 h 803157"/>
                <a:gd name="connsiteX1" fmla="*/ 23149 w 1634656"/>
                <a:gd name="connsiteY1" fmla="*/ 1781 h 803157"/>
                <a:gd name="connsiteX2" fmla="*/ 820890 w 1634656"/>
                <a:gd name="connsiteY2" fmla="*/ 384661 h 803157"/>
                <a:gd name="connsiteX3" fmla="*/ 1618631 w 1634656"/>
                <a:gd name="connsiteY3" fmla="*/ 769321 h 803157"/>
                <a:gd name="connsiteX4" fmla="*/ 1625754 w 1634656"/>
                <a:gd name="connsiteY4" fmla="*/ 772883 h 803157"/>
                <a:gd name="connsiteX5" fmla="*/ 1627534 w 1634656"/>
                <a:gd name="connsiteY5" fmla="*/ 774664 h 803157"/>
                <a:gd name="connsiteX6" fmla="*/ 1634657 w 1634656"/>
                <a:gd name="connsiteY6" fmla="*/ 787130 h 803157"/>
                <a:gd name="connsiteX7" fmla="*/ 1618631 w 1634656"/>
                <a:gd name="connsiteY7" fmla="*/ 803157 h 803157"/>
                <a:gd name="connsiteX8" fmla="*/ 1611508 w 1634656"/>
                <a:gd name="connsiteY8" fmla="*/ 801376 h 803157"/>
                <a:gd name="connsiteX9" fmla="*/ 1604386 w 1634656"/>
                <a:gd name="connsiteY9" fmla="*/ 797815 h 803157"/>
                <a:gd name="connsiteX10" fmla="*/ 806644 w 1634656"/>
                <a:gd name="connsiteY10" fmla="*/ 413154 h 803157"/>
                <a:gd name="connsiteX11" fmla="*/ 8903 w 1634656"/>
                <a:gd name="connsiteY11" fmla="*/ 30274 h 803157"/>
                <a:gd name="connsiteX12" fmla="*/ 7123 w 1634656"/>
                <a:gd name="connsiteY12" fmla="*/ 28493 h 803157"/>
                <a:gd name="connsiteX13" fmla="*/ 0 w 1634656"/>
                <a:gd name="connsiteY13" fmla="*/ 16028 h 803157"/>
                <a:gd name="connsiteX14" fmla="*/ 16026 w 1634656"/>
                <a:gd name="connsiteY14" fmla="*/ 0 h 80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4656" h="803157">
                  <a:moveTo>
                    <a:pt x="16026" y="0"/>
                  </a:moveTo>
                  <a:cubicBezTo>
                    <a:pt x="17807" y="0"/>
                    <a:pt x="21368" y="0"/>
                    <a:pt x="23149" y="1781"/>
                  </a:cubicBezTo>
                  <a:lnTo>
                    <a:pt x="820890" y="384661"/>
                  </a:lnTo>
                  <a:lnTo>
                    <a:pt x="1618631" y="769321"/>
                  </a:lnTo>
                  <a:lnTo>
                    <a:pt x="1625754" y="772883"/>
                  </a:lnTo>
                  <a:lnTo>
                    <a:pt x="1627534" y="774664"/>
                  </a:lnTo>
                  <a:cubicBezTo>
                    <a:pt x="1631096" y="776445"/>
                    <a:pt x="1634657" y="781787"/>
                    <a:pt x="1634657" y="787130"/>
                  </a:cubicBezTo>
                  <a:cubicBezTo>
                    <a:pt x="1634657" y="796034"/>
                    <a:pt x="1627534" y="803157"/>
                    <a:pt x="1618631" y="803157"/>
                  </a:cubicBezTo>
                  <a:cubicBezTo>
                    <a:pt x="1616850" y="803157"/>
                    <a:pt x="1613289" y="801376"/>
                    <a:pt x="1611508" y="801376"/>
                  </a:cubicBezTo>
                  <a:lnTo>
                    <a:pt x="1604386" y="797815"/>
                  </a:lnTo>
                  <a:lnTo>
                    <a:pt x="806644" y="413154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07F7966-DBBE-4443-A1E0-16DF6E1987C0}"/>
                </a:ext>
              </a:extLst>
            </p:cNvPr>
            <p:cNvSpPr/>
            <p:nvPr/>
          </p:nvSpPr>
          <p:spPr>
            <a:xfrm>
              <a:off x="2174960" y="1668911"/>
              <a:ext cx="1136069" cy="562744"/>
            </a:xfrm>
            <a:custGeom>
              <a:avLst/>
              <a:gdLst>
                <a:gd name="connsiteX0" fmla="*/ 16026 w 1136068"/>
                <a:gd name="connsiteY0" fmla="*/ 0 h 562744"/>
                <a:gd name="connsiteX1" fmla="*/ 21368 w 1136068"/>
                <a:gd name="connsiteY1" fmla="*/ 0 h 562744"/>
                <a:gd name="connsiteX2" fmla="*/ 23149 w 1136068"/>
                <a:gd name="connsiteY2" fmla="*/ 1781 h 562744"/>
                <a:gd name="connsiteX3" fmla="*/ 568034 w 1136068"/>
                <a:gd name="connsiteY3" fmla="*/ 263564 h 562744"/>
                <a:gd name="connsiteX4" fmla="*/ 1112920 w 1136068"/>
                <a:gd name="connsiteY4" fmla="*/ 525347 h 562744"/>
                <a:gd name="connsiteX5" fmla="*/ 1127165 w 1136068"/>
                <a:gd name="connsiteY5" fmla="*/ 532470 h 562744"/>
                <a:gd name="connsiteX6" fmla="*/ 1128946 w 1136068"/>
                <a:gd name="connsiteY6" fmla="*/ 534251 h 562744"/>
                <a:gd name="connsiteX7" fmla="*/ 1136069 w 1136068"/>
                <a:gd name="connsiteY7" fmla="*/ 546717 h 562744"/>
                <a:gd name="connsiteX8" fmla="*/ 1120043 w 1136068"/>
                <a:gd name="connsiteY8" fmla="*/ 562744 h 562744"/>
                <a:gd name="connsiteX9" fmla="*/ 1114701 w 1136068"/>
                <a:gd name="connsiteY9" fmla="*/ 560963 h 562744"/>
                <a:gd name="connsiteX10" fmla="*/ 1112920 w 1136068"/>
                <a:gd name="connsiteY10" fmla="*/ 560963 h 562744"/>
                <a:gd name="connsiteX11" fmla="*/ 1098675 w 1136068"/>
                <a:gd name="connsiteY11" fmla="*/ 553840 h 562744"/>
                <a:gd name="connsiteX12" fmla="*/ 553789 w 1136068"/>
                <a:gd name="connsiteY12" fmla="*/ 292057 h 562744"/>
                <a:gd name="connsiteX13" fmla="*/ 8903 w 1136068"/>
                <a:gd name="connsiteY13" fmla="*/ 30274 h 562744"/>
                <a:gd name="connsiteX14" fmla="*/ 7123 w 1136068"/>
                <a:gd name="connsiteY14" fmla="*/ 28493 h 562744"/>
                <a:gd name="connsiteX15" fmla="*/ 0 w 1136068"/>
                <a:gd name="connsiteY15" fmla="*/ 16028 h 562744"/>
                <a:gd name="connsiteX16" fmla="*/ 16026 w 1136068"/>
                <a:gd name="connsiteY16" fmla="*/ 0 h 5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068" h="562744">
                  <a:moveTo>
                    <a:pt x="16026" y="0"/>
                  </a:moveTo>
                  <a:cubicBezTo>
                    <a:pt x="17807" y="0"/>
                    <a:pt x="19587" y="0"/>
                    <a:pt x="21368" y="0"/>
                  </a:cubicBezTo>
                  <a:lnTo>
                    <a:pt x="23149" y="1781"/>
                  </a:lnTo>
                  <a:lnTo>
                    <a:pt x="568034" y="263564"/>
                  </a:lnTo>
                  <a:lnTo>
                    <a:pt x="1112920" y="525347"/>
                  </a:lnTo>
                  <a:lnTo>
                    <a:pt x="1127165" y="532470"/>
                  </a:lnTo>
                  <a:lnTo>
                    <a:pt x="1128946" y="534251"/>
                  </a:lnTo>
                  <a:cubicBezTo>
                    <a:pt x="1132507" y="537813"/>
                    <a:pt x="1136069" y="541374"/>
                    <a:pt x="1136069" y="546717"/>
                  </a:cubicBezTo>
                  <a:cubicBezTo>
                    <a:pt x="1136069" y="555621"/>
                    <a:pt x="1128946" y="562744"/>
                    <a:pt x="1120043" y="562744"/>
                  </a:cubicBezTo>
                  <a:cubicBezTo>
                    <a:pt x="1118262" y="562744"/>
                    <a:pt x="1116481" y="562744"/>
                    <a:pt x="1114701" y="560963"/>
                  </a:cubicBezTo>
                  <a:lnTo>
                    <a:pt x="1112920" y="560963"/>
                  </a:lnTo>
                  <a:lnTo>
                    <a:pt x="1098675" y="553840"/>
                  </a:lnTo>
                  <a:lnTo>
                    <a:pt x="553789" y="292057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E994B00-75DC-49D5-B3A9-80637C8F1421}"/>
                </a:ext>
              </a:extLst>
            </p:cNvPr>
            <p:cNvSpPr/>
            <p:nvPr/>
          </p:nvSpPr>
          <p:spPr>
            <a:xfrm>
              <a:off x="2219477" y="2586041"/>
              <a:ext cx="1485080" cy="731924"/>
            </a:xfrm>
            <a:custGeom>
              <a:avLst/>
              <a:gdLst>
                <a:gd name="connsiteX0" fmla="*/ 16026 w 1485080"/>
                <a:gd name="connsiteY0" fmla="*/ 0 h 731923"/>
                <a:gd name="connsiteX1" fmla="*/ 24929 w 1485080"/>
                <a:gd name="connsiteY1" fmla="*/ 3562 h 731923"/>
                <a:gd name="connsiteX2" fmla="*/ 33833 w 1485080"/>
                <a:gd name="connsiteY2" fmla="*/ 8904 h 731923"/>
                <a:gd name="connsiteX3" fmla="*/ 44517 w 1485080"/>
                <a:gd name="connsiteY3" fmla="*/ 14247 h 731923"/>
                <a:gd name="connsiteX4" fmla="*/ 56982 w 1485080"/>
                <a:gd name="connsiteY4" fmla="*/ 19589 h 731923"/>
                <a:gd name="connsiteX5" fmla="*/ 69446 w 1485080"/>
                <a:gd name="connsiteY5" fmla="*/ 24932 h 731923"/>
                <a:gd name="connsiteX6" fmla="*/ 767470 w 1485080"/>
                <a:gd name="connsiteY6" fmla="*/ 359729 h 731923"/>
                <a:gd name="connsiteX7" fmla="*/ 1463712 w 1485080"/>
                <a:gd name="connsiteY7" fmla="*/ 696307 h 731923"/>
                <a:gd name="connsiteX8" fmla="*/ 1476177 w 1485080"/>
                <a:gd name="connsiteY8" fmla="*/ 701649 h 731923"/>
                <a:gd name="connsiteX9" fmla="*/ 1477958 w 1485080"/>
                <a:gd name="connsiteY9" fmla="*/ 703430 h 731923"/>
                <a:gd name="connsiteX10" fmla="*/ 1485081 w 1485080"/>
                <a:gd name="connsiteY10" fmla="*/ 715896 h 731923"/>
                <a:gd name="connsiteX11" fmla="*/ 1469055 w 1485080"/>
                <a:gd name="connsiteY11" fmla="*/ 731924 h 731923"/>
                <a:gd name="connsiteX12" fmla="*/ 1461932 w 1485080"/>
                <a:gd name="connsiteY12" fmla="*/ 730143 h 731923"/>
                <a:gd name="connsiteX13" fmla="*/ 1451248 w 1485080"/>
                <a:gd name="connsiteY13" fmla="*/ 724800 h 731923"/>
                <a:gd name="connsiteX14" fmla="*/ 753224 w 1485080"/>
                <a:gd name="connsiteY14" fmla="*/ 388222 h 731923"/>
                <a:gd name="connsiteX15" fmla="*/ 56982 w 1485080"/>
                <a:gd name="connsiteY15" fmla="*/ 53425 h 731923"/>
                <a:gd name="connsiteX16" fmla="*/ 46297 w 1485080"/>
                <a:gd name="connsiteY16" fmla="*/ 48083 h 731923"/>
                <a:gd name="connsiteX17" fmla="*/ 32052 w 1485080"/>
                <a:gd name="connsiteY17" fmla="*/ 42740 h 731923"/>
                <a:gd name="connsiteX18" fmla="*/ 19587 w 1485080"/>
                <a:gd name="connsiteY18" fmla="*/ 37398 h 731923"/>
                <a:gd name="connsiteX19" fmla="*/ 16026 w 1485080"/>
                <a:gd name="connsiteY19" fmla="*/ 35617 h 731923"/>
                <a:gd name="connsiteX20" fmla="*/ 7123 w 1485080"/>
                <a:gd name="connsiteY20" fmla="*/ 28493 h 731923"/>
                <a:gd name="connsiteX21" fmla="*/ 5342 w 1485080"/>
                <a:gd name="connsiteY21" fmla="*/ 26713 h 731923"/>
                <a:gd name="connsiteX22" fmla="*/ 0 w 1485080"/>
                <a:gd name="connsiteY22" fmla="*/ 16028 h 731923"/>
                <a:gd name="connsiteX23" fmla="*/ 16026 w 1485080"/>
                <a:gd name="connsiteY23" fmla="*/ 0 h 73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5080" h="731923">
                  <a:moveTo>
                    <a:pt x="16026" y="0"/>
                  </a:moveTo>
                  <a:cubicBezTo>
                    <a:pt x="19587" y="0"/>
                    <a:pt x="21368" y="1781"/>
                    <a:pt x="24929" y="3562"/>
                  </a:cubicBezTo>
                  <a:lnTo>
                    <a:pt x="33833" y="8904"/>
                  </a:lnTo>
                  <a:lnTo>
                    <a:pt x="44517" y="14247"/>
                  </a:lnTo>
                  <a:lnTo>
                    <a:pt x="56982" y="19589"/>
                  </a:lnTo>
                  <a:lnTo>
                    <a:pt x="69446" y="24932"/>
                  </a:lnTo>
                  <a:lnTo>
                    <a:pt x="767470" y="359729"/>
                  </a:lnTo>
                  <a:lnTo>
                    <a:pt x="1463712" y="696307"/>
                  </a:lnTo>
                  <a:lnTo>
                    <a:pt x="1476177" y="701649"/>
                  </a:lnTo>
                  <a:lnTo>
                    <a:pt x="1477958" y="703430"/>
                  </a:lnTo>
                  <a:cubicBezTo>
                    <a:pt x="1481519" y="705211"/>
                    <a:pt x="1485081" y="710554"/>
                    <a:pt x="1485081" y="715896"/>
                  </a:cubicBezTo>
                  <a:cubicBezTo>
                    <a:pt x="1485081" y="724800"/>
                    <a:pt x="1477958" y="731924"/>
                    <a:pt x="1469055" y="731924"/>
                  </a:cubicBezTo>
                  <a:cubicBezTo>
                    <a:pt x="1467274" y="731924"/>
                    <a:pt x="1465493" y="731924"/>
                    <a:pt x="1461932" y="730143"/>
                  </a:cubicBezTo>
                  <a:lnTo>
                    <a:pt x="1451248" y="724800"/>
                  </a:lnTo>
                  <a:lnTo>
                    <a:pt x="753224" y="388222"/>
                  </a:lnTo>
                  <a:lnTo>
                    <a:pt x="56982" y="53425"/>
                  </a:lnTo>
                  <a:lnTo>
                    <a:pt x="46297" y="48083"/>
                  </a:lnTo>
                  <a:lnTo>
                    <a:pt x="32052" y="42740"/>
                  </a:lnTo>
                  <a:lnTo>
                    <a:pt x="19587" y="37398"/>
                  </a:lnTo>
                  <a:lnTo>
                    <a:pt x="16026" y="35617"/>
                  </a:lnTo>
                  <a:lnTo>
                    <a:pt x="7123" y="28493"/>
                  </a:lnTo>
                  <a:lnTo>
                    <a:pt x="5342" y="26713"/>
                  </a:lnTo>
                  <a:cubicBezTo>
                    <a:pt x="1781" y="24932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DF7377A-BFD2-40FC-ACF5-1AB0B33B5ED1}"/>
                </a:ext>
              </a:extLst>
            </p:cNvPr>
            <p:cNvSpPr/>
            <p:nvPr/>
          </p:nvSpPr>
          <p:spPr>
            <a:xfrm>
              <a:off x="2477674" y="5483462"/>
              <a:ext cx="986492" cy="459456"/>
            </a:xfrm>
            <a:custGeom>
              <a:avLst/>
              <a:gdLst>
                <a:gd name="connsiteX0" fmla="*/ 972247 w 986492"/>
                <a:gd name="connsiteY0" fmla="*/ 0 h 459455"/>
                <a:gd name="connsiteX1" fmla="*/ 986492 w 986492"/>
                <a:gd name="connsiteY1" fmla="*/ 16028 h 459455"/>
                <a:gd name="connsiteX2" fmla="*/ 979370 w 986492"/>
                <a:gd name="connsiteY2" fmla="*/ 28493 h 459455"/>
                <a:gd name="connsiteX3" fmla="*/ 977589 w 986492"/>
                <a:gd name="connsiteY3" fmla="*/ 30274 h 459455"/>
                <a:gd name="connsiteX4" fmla="*/ 970466 w 986492"/>
                <a:gd name="connsiteY4" fmla="*/ 32055 h 459455"/>
                <a:gd name="connsiteX5" fmla="*/ 496808 w 986492"/>
                <a:gd name="connsiteY5" fmla="*/ 245755 h 459455"/>
                <a:gd name="connsiteX6" fmla="*/ 23149 w 986492"/>
                <a:gd name="connsiteY6" fmla="*/ 457675 h 459455"/>
                <a:gd name="connsiteX7" fmla="*/ 23149 w 986492"/>
                <a:gd name="connsiteY7" fmla="*/ 459456 h 459455"/>
                <a:gd name="connsiteX8" fmla="*/ 16026 w 986492"/>
                <a:gd name="connsiteY8" fmla="*/ 459456 h 459455"/>
                <a:gd name="connsiteX9" fmla="*/ 0 w 986492"/>
                <a:gd name="connsiteY9" fmla="*/ 443428 h 459455"/>
                <a:gd name="connsiteX10" fmla="*/ 7123 w 986492"/>
                <a:gd name="connsiteY10" fmla="*/ 430962 h 459455"/>
                <a:gd name="connsiteX11" fmla="*/ 10684 w 986492"/>
                <a:gd name="connsiteY11" fmla="*/ 429182 h 459455"/>
                <a:gd name="connsiteX12" fmla="*/ 484343 w 986492"/>
                <a:gd name="connsiteY12" fmla="*/ 217262 h 459455"/>
                <a:gd name="connsiteX13" fmla="*/ 958002 w 986492"/>
                <a:gd name="connsiteY13" fmla="*/ 3562 h 459455"/>
                <a:gd name="connsiteX14" fmla="*/ 965124 w 986492"/>
                <a:gd name="connsiteY14" fmla="*/ 0 h 459455"/>
                <a:gd name="connsiteX15" fmla="*/ 972247 w 986492"/>
                <a:gd name="connsiteY15" fmla="*/ 0 h 45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6492" h="459455">
                  <a:moveTo>
                    <a:pt x="972247" y="0"/>
                  </a:moveTo>
                  <a:cubicBezTo>
                    <a:pt x="979370" y="0"/>
                    <a:pt x="986492" y="7123"/>
                    <a:pt x="986492" y="16028"/>
                  </a:cubicBezTo>
                  <a:cubicBezTo>
                    <a:pt x="986492" y="21370"/>
                    <a:pt x="984712" y="24932"/>
                    <a:pt x="979370" y="28493"/>
                  </a:cubicBezTo>
                  <a:lnTo>
                    <a:pt x="977589" y="30274"/>
                  </a:lnTo>
                  <a:lnTo>
                    <a:pt x="970466" y="32055"/>
                  </a:lnTo>
                  <a:lnTo>
                    <a:pt x="496808" y="245755"/>
                  </a:lnTo>
                  <a:lnTo>
                    <a:pt x="23149" y="457675"/>
                  </a:lnTo>
                  <a:lnTo>
                    <a:pt x="23149" y="459456"/>
                  </a:lnTo>
                  <a:cubicBezTo>
                    <a:pt x="21368" y="459456"/>
                    <a:pt x="17807" y="459456"/>
                    <a:pt x="16026" y="459456"/>
                  </a:cubicBezTo>
                  <a:cubicBezTo>
                    <a:pt x="7123" y="459456"/>
                    <a:pt x="0" y="452332"/>
                    <a:pt x="0" y="443428"/>
                  </a:cubicBezTo>
                  <a:cubicBezTo>
                    <a:pt x="0" y="438086"/>
                    <a:pt x="3561" y="434524"/>
                    <a:pt x="7123" y="430962"/>
                  </a:cubicBezTo>
                  <a:lnTo>
                    <a:pt x="10684" y="429182"/>
                  </a:lnTo>
                  <a:lnTo>
                    <a:pt x="484343" y="217262"/>
                  </a:lnTo>
                  <a:lnTo>
                    <a:pt x="958002" y="3562"/>
                  </a:lnTo>
                  <a:lnTo>
                    <a:pt x="965124" y="0"/>
                  </a:lnTo>
                  <a:cubicBezTo>
                    <a:pt x="966905" y="0"/>
                    <a:pt x="968686" y="0"/>
                    <a:pt x="972247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910DF8E-6BFA-47C6-9A99-EE975749B3CF}"/>
                </a:ext>
              </a:extLst>
            </p:cNvPr>
            <p:cNvSpPr/>
            <p:nvPr/>
          </p:nvSpPr>
          <p:spPr>
            <a:xfrm>
              <a:off x="1973744" y="648492"/>
              <a:ext cx="1258935" cy="1353435"/>
            </a:xfrm>
            <a:custGeom>
              <a:avLst/>
              <a:gdLst>
                <a:gd name="connsiteX0" fmla="*/ 14245 w 1258935"/>
                <a:gd name="connsiteY0" fmla="*/ 0 h 1353435"/>
                <a:gd name="connsiteX1" fmla="*/ 26710 w 1258935"/>
                <a:gd name="connsiteY1" fmla="*/ 5343 h 1353435"/>
                <a:gd name="connsiteX2" fmla="*/ 639261 w 1258935"/>
                <a:gd name="connsiteY2" fmla="*/ 664252 h 1353435"/>
                <a:gd name="connsiteX3" fmla="*/ 1251813 w 1258935"/>
                <a:gd name="connsiteY3" fmla="*/ 1323161 h 1353435"/>
                <a:gd name="connsiteX4" fmla="*/ 1255374 w 1258935"/>
                <a:gd name="connsiteY4" fmla="*/ 1326723 h 1353435"/>
                <a:gd name="connsiteX5" fmla="*/ 1257155 w 1258935"/>
                <a:gd name="connsiteY5" fmla="*/ 1328504 h 1353435"/>
                <a:gd name="connsiteX6" fmla="*/ 1258935 w 1258935"/>
                <a:gd name="connsiteY6" fmla="*/ 1337408 h 1353435"/>
                <a:gd name="connsiteX7" fmla="*/ 1242909 w 1258935"/>
                <a:gd name="connsiteY7" fmla="*/ 1353436 h 1353435"/>
                <a:gd name="connsiteX8" fmla="*/ 1232225 w 1258935"/>
                <a:gd name="connsiteY8" fmla="*/ 1349874 h 1353435"/>
                <a:gd name="connsiteX9" fmla="*/ 1232225 w 1258935"/>
                <a:gd name="connsiteY9" fmla="*/ 1348093 h 1353435"/>
                <a:gd name="connsiteX10" fmla="*/ 1228664 w 1258935"/>
                <a:gd name="connsiteY10" fmla="*/ 1344531 h 1353435"/>
                <a:gd name="connsiteX11" fmla="*/ 616113 w 1258935"/>
                <a:gd name="connsiteY11" fmla="*/ 685622 h 1353435"/>
                <a:gd name="connsiteX12" fmla="*/ 3561 w 1258935"/>
                <a:gd name="connsiteY12" fmla="*/ 26713 h 1353435"/>
                <a:gd name="connsiteX13" fmla="*/ 1781 w 1258935"/>
                <a:gd name="connsiteY13" fmla="*/ 24932 h 1353435"/>
                <a:gd name="connsiteX14" fmla="*/ 0 w 1258935"/>
                <a:gd name="connsiteY14" fmla="*/ 16028 h 1353435"/>
                <a:gd name="connsiteX15" fmla="*/ 14245 w 1258935"/>
                <a:gd name="connsiteY15" fmla="*/ 0 h 135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8935" h="1353435">
                  <a:moveTo>
                    <a:pt x="14245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639261" y="664252"/>
                  </a:lnTo>
                  <a:lnTo>
                    <a:pt x="1251813" y="1323161"/>
                  </a:lnTo>
                  <a:lnTo>
                    <a:pt x="1255374" y="1326723"/>
                  </a:lnTo>
                  <a:lnTo>
                    <a:pt x="1257155" y="1328504"/>
                  </a:lnTo>
                  <a:cubicBezTo>
                    <a:pt x="1258935" y="1332066"/>
                    <a:pt x="1258935" y="1333846"/>
                    <a:pt x="1258935" y="1337408"/>
                  </a:cubicBezTo>
                  <a:cubicBezTo>
                    <a:pt x="1258935" y="1346312"/>
                    <a:pt x="1251813" y="1353436"/>
                    <a:pt x="1242909" y="1353436"/>
                  </a:cubicBezTo>
                  <a:cubicBezTo>
                    <a:pt x="1239348" y="1353436"/>
                    <a:pt x="1235786" y="1351655"/>
                    <a:pt x="1232225" y="1349874"/>
                  </a:cubicBezTo>
                  <a:lnTo>
                    <a:pt x="1232225" y="1348093"/>
                  </a:lnTo>
                  <a:lnTo>
                    <a:pt x="1228664" y="1344531"/>
                  </a:lnTo>
                  <a:lnTo>
                    <a:pt x="616113" y="685622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295C294-0B3F-4322-8354-894154D13A49}"/>
                </a:ext>
              </a:extLst>
            </p:cNvPr>
            <p:cNvSpPr/>
            <p:nvPr/>
          </p:nvSpPr>
          <p:spPr>
            <a:xfrm>
              <a:off x="2105514" y="885343"/>
              <a:ext cx="1643560" cy="2555500"/>
            </a:xfrm>
            <a:custGeom>
              <a:avLst/>
              <a:gdLst>
                <a:gd name="connsiteX0" fmla="*/ 16026 w 1643560"/>
                <a:gd name="connsiteY0" fmla="*/ 0 h 2555499"/>
                <a:gd name="connsiteX1" fmla="*/ 30271 w 1643560"/>
                <a:gd name="connsiteY1" fmla="*/ 8904 h 2555499"/>
                <a:gd name="connsiteX2" fmla="*/ 30271 w 1643560"/>
                <a:gd name="connsiteY2" fmla="*/ 10685 h 2555499"/>
                <a:gd name="connsiteX3" fmla="*/ 30271 w 1643560"/>
                <a:gd name="connsiteY3" fmla="*/ 14247 h 2555499"/>
                <a:gd name="connsiteX4" fmla="*/ 33833 w 1643560"/>
                <a:gd name="connsiteY4" fmla="*/ 16028 h 2555499"/>
                <a:gd name="connsiteX5" fmla="*/ 40955 w 1643560"/>
                <a:gd name="connsiteY5" fmla="*/ 26713 h 2555499"/>
                <a:gd name="connsiteX6" fmla="*/ 840477 w 1643560"/>
                <a:gd name="connsiteY6" fmla="*/ 1276860 h 2555499"/>
                <a:gd name="connsiteX7" fmla="*/ 1638218 w 1643560"/>
                <a:gd name="connsiteY7" fmla="*/ 2527007 h 2555499"/>
                <a:gd name="connsiteX8" fmla="*/ 1641780 w 1643560"/>
                <a:gd name="connsiteY8" fmla="*/ 2532349 h 2555499"/>
                <a:gd name="connsiteX9" fmla="*/ 1641780 w 1643560"/>
                <a:gd name="connsiteY9" fmla="*/ 2534130 h 2555499"/>
                <a:gd name="connsiteX10" fmla="*/ 1643560 w 1643560"/>
                <a:gd name="connsiteY10" fmla="*/ 2539472 h 2555499"/>
                <a:gd name="connsiteX11" fmla="*/ 1627534 w 1643560"/>
                <a:gd name="connsiteY11" fmla="*/ 2555500 h 2555499"/>
                <a:gd name="connsiteX12" fmla="*/ 1615070 w 1643560"/>
                <a:gd name="connsiteY12" fmla="*/ 2548377 h 2555499"/>
                <a:gd name="connsiteX13" fmla="*/ 1611508 w 1643560"/>
                <a:gd name="connsiteY13" fmla="*/ 2544815 h 2555499"/>
                <a:gd name="connsiteX14" fmla="*/ 813767 w 1643560"/>
                <a:gd name="connsiteY14" fmla="*/ 1294668 h 2555499"/>
                <a:gd name="connsiteX15" fmla="*/ 16026 w 1643560"/>
                <a:gd name="connsiteY15" fmla="*/ 44521 h 2555499"/>
                <a:gd name="connsiteX16" fmla="*/ 8903 w 1643560"/>
                <a:gd name="connsiteY16" fmla="*/ 35617 h 2555499"/>
                <a:gd name="connsiteX17" fmla="*/ 7123 w 1643560"/>
                <a:gd name="connsiteY17" fmla="*/ 35617 h 2555499"/>
                <a:gd name="connsiteX18" fmla="*/ 7123 w 1643560"/>
                <a:gd name="connsiteY18" fmla="*/ 33836 h 2555499"/>
                <a:gd name="connsiteX19" fmla="*/ 3561 w 1643560"/>
                <a:gd name="connsiteY19" fmla="*/ 28493 h 2555499"/>
                <a:gd name="connsiteX20" fmla="*/ 1781 w 1643560"/>
                <a:gd name="connsiteY20" fmla="*/ 26713 h 2555499"/>
                <a:gd name="connsiteX21" fmla="*/ 1781 w 1643560"/>
                <a:gd name="connsiteY21" fmla="*/ 24932 h 2555499"/>
                <a:gd name="connsiteX22" fmla="*/ 0 w 1643560"/>
                <a:gd name="connsiteY22" fmla="*/ 21370 h 2555499"/>
                <a:gd name="connsiteX23" fmla="*/ 0 w 1643560"/>
                <a:gd name="connsiteY23" fmla="*/ 19589 h 2555499"/>
                <a:gd name="connsiteX24" fmla="*/ 0 w 1643560"/>
                <a:gd name="connsiteY24" fmla="*/ 16028 h 2555499"/>
                <a:gd name="connsiteX25" fmla="*/ 16026 w 1643560"/>
                <a:gd name="connsiteY25" fmla="*/ 0 h 255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560" h="2555499">
                  <a:moveTo>
                    <a:pt x="16026" y="0"/>
                  </a:moveTo>
                  <a:cubicBezTo>
                    <a:pt x="21368" y="0"/>
                    <a:pt x="26710" y="3562"/>
                    <a:pt x="30271" y="8904"/>
                  </a:cubicBezTo>
                  <a:lnTo>
                    <a:pt x="30271" y="10685"/>
                  </a:lnTo>
                  <a:lnTo>
                    <a:pt x="30271" y="14247"/>
                  </a:lnTo>
                  <a:lnTo>
                    <a:pt x="33833" y="16028"/>
                  </a:lnTo>
                  <a:lnTo>
                    <a:pt x="40955" y="26713"/>
                  </a:lnTo>
                  <a:lnTo>
                    <a:pt x="840477" y="1276860"/>
                  </a:lnTo>
                  <a:lnTo>
                    <a:pt x="1638218" y="2527007"/>
                  </a:lnTo>
                  <a:lnTo>
                    <a:pt x="1641780" y="2532349"/>
                  </a:lnTo>
                  <a:lnTo>
                    <a:pt x="1641780" y="2534130"/>
                  </a:lnTo>
                  <a:cubicBezTo>
                    <a:pt x="1643560" y="2535911"/>
                    <a:pt x="1643560" y="2537692"/>
                    <a:pt x="1643560" y="2539472"/>
                  </a:cubicBezTo>
                  <a:cubicBezTo>
                    <a:pt x="1643560" y="2548377"/>
                    <a:pt x="1636438" y="2555500"/>
                    <a:pt x="1627534" y="2555500"/>
                  </a:cubicBezTo>
                  <a:cubicBezTo>
                    <a:pt x="1622192" y="2555500"/>
                    <a:pt x="1616850" y="2553719"/>
                    <a:pt x="1615070" y="2548377"/>
                  </a:cubicBezTo>
                  <a:lnTo>
                    <a:pt x="1611508" y="2544815"/>
                  </a:lnTo>
                  <a:lnTo>
                    <a:pt x="813767" y="1294668"/>
                  </a:lnTo>
                  <a:lnTo>
                    <a:pt x="16026" y="44521"/>
                  </a:lnTo>
                  <a:lnTo>
                    <a:pt x="8903" y="35617"/>
                  </a:lnTo>
                  <a:lnTo>
                    <a:pt x="7123" y="35617"/>
                  </a:lnTo>
                  <a:lnTo>
                    <a:pt x="7123" y="33836"/>
                  </a:lnTo>
                  <a:lnTo>
                    <a:pt x="3561" y="28493"/>
                  </a:lnTo>
                  <a:lnTo>
                    <a:pt x="1781" y="26713"/>
                  </a:lnTo>
                  <a:lnTo>
                    <a:pt x="1781" y="24932"/>
                  </a:lnTo>
                  <a:lnTo>
                    <a:pt x="0" y="21370"/>
                  </a:lnTo>
                  <a:lnTo>
                    <a:pt x="0" y="19589"/>
                  </a:lnTo>
                  <a:cubicBezTo>
                    <a:pt x="0" y="17808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138411A-0BDD-46D2-A616-15CF333DF345}"/>
                </a:ext>
              </a:extLst>
            </p:cNvPr>
            <p:cNvSpPr/>
            <p:nvPr/>
          </p:nvSpPr>
          <p:spPr>
            <a:xfrm>
              <a:off x="2052094" y="682328"/>
              <a:ext cx="1445906" cy="3390712"/>
            </a:xfrm>
            <a:custGeom>
              <a:avLst/>
              <a:gdLst>
                <a:gd name="connsiteX0" fmla="*/ 16026 w 1445905"/>
                <a:gd name="connsiteY0" fmla="*/ 0 h 3390712"/>
                <a:gd name="connsiteX1" fmla="*/ 30271 w 1445905"/>
                <a:gd name="connsiteY1" fmla="*/ 8904 h 3390712"/>
                <a:gd name="connsiteX2" fmla="*/ 737198 w 1445905"/>
                <a:gd name="connsiteY2" fmla="*/ 1684671 h 3390712"/>
                <a:gd name="connsiteX3" fmla="*/ 1442344 w 1445905"/>
                <a:gd name="connsiteY3" fmla="*/ 3362219 h 3390712"/>
                <a:gd name="connsiteX4" fmla="*/ 1445906 w 1445905"/>
                <a:gd name="connsiteY4" fmla="*/ 3369342 h 3390712"/>
                <a:gd name="connsiteX5" fmla="*/ 1445906 w 1445905"/>
                <a:gd name="connsiteY5" fmla="*/ 3374685 h 3390712"/>
                <a:gd name="connsiteX6" fmla="*/ 1429880 w 1445905"/>
                <a:gd name="connsiteY6" fmla="*/ 3390712 h 3390712"/>
                <a:gd name="connsiteX7" fmla="*/ 1415634 w 1445905"/>
                <a:gd name="connsiteY7" fmla="*/ 3380027 h 3390712"/>
                <a:gd name="connsiteX8" fmla="*/ 1413854 w 1445905"/>
                <a:gd name="connsiteY8" fmla="*/ 3372904 h 3390712"/>
                <a:gd name="connsiteX9" fmla="*/ 706927 w 1445905"/>
                <a:gd name="connsiteY9" fmla="*/ 1697137 h 3390712"/>
                <a:gd name="connsiteX10" fmla="*/ 1781 w 1445905"/>
                <a:gd name="connsiteY10" fmla="*/ 21370 h 3390712"/>
                <a:gd name="connsiteX11" fmla="*/ 0 w 1445905"/>
                <a:gd name="connsiteY11" fmla="*/ 14247 h 3390712"/>
                <a:gd name="connsiteX12" fmla="*/ 16026 w 1445905"/>
                <a:gd name="connsiteY12" fmla="*/ 0 h 339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5905" h="3390712">
                  <a:moveTo>
                    <a:pt x="16026" y="0"/>
                  </a:moveTo>
                  <a:cubicBezTo>
                    <a:pt x="23149" y="0"/>
                    <a:pt x="28491" y="3562"/>
                    <a:pt x="30271" y="8904"/>
                  </a:cubicBezTo>
                  <a:lnTo>
                    <a:pt x="737198" y="1684671"/>
                  </a:lnTo>
                  <a:lnTo>
                    <a:pt x="1442344" y="3362219"/>
                  </a:lnTo>
                  <a:lnTo>
                    <a:pt x="1445906" y="3369342"/>
                  </a:lnTo>
                  <a:cubicBezTo>
                    <a:pt x="1445906" y="3371123"/>
                    <a:pt x="1445906" y="3372904"/>
                    <a:pt x="1445906" y="3374685"/>
                  </a:cubicBezTo>
                  <a:cubicBezTo>
                    <a:pt x="1445906" y="3383589"/>
                    <a:pt x="1438783" y="3390712"/>
                    <a:pt x="1429880" y="3390712"/>
                  </a:cubicBezTo>
                  <a:cubicBezTo>
                    <a:pt x="1424538" y="3390712"/>
                    <a:pt x="1419196" y="3387150"/>
                    <a:pt x="1415634" y="3380027"/>
                  </a:cubicBezTo>
                  <a:lnTo>
                    <a:pt x="1413854" y="3372904"/>
                  </a:lnTo>
                  <a:lnTo>
                    <a:pt x="706927" y="1697137"/>
                  </a:lnTo>
                  <a:lnTo>
                    <a:pt x="1781" y="21370"/>
                  </a:lnTo>
                  <a:cubicBezTo>
                    <a:pt x="0" y="19589"/>
                    <a:pt x="0" y="17808"/>
                    <a:pt x="0" y="14247"/>
                  </a:cubicBezTo>
                  <a:cubicBezTo>
                    <a:pt x="0" y="534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671C2DA-4AD5-4D6B-8045-5F35F27D3A8E}"/>
                </a:ext>
              </a:extLst>
            </p:cNvPr>
            <p:cNvSpPr/>
            <p:nvPr/>
          </p:nvSpPr>
          <p:spPr>
            <a:xfrm>
              <a:off x="2182083" y="1339456"/>
              <a:ext cx="1079087" cy="213700"/>
            </a:xfrm>
            <a:custGeom>
              <a:avLst/>
              <a:gdLst>
                <a:gd name="connsiteX0" fmla="*/ 1063061 w 1079087"/>
                <a:gd name="connsiteY0" fmla="*/ 0 h 213700"/>
                <a:gd name="connsiteX1" fmla="*/ 1079087 w 1079087"/>
                <a:gd name="connsiteY1" fmla="*/ 16028 h 213700"/>
                <a:gd name="connsiteX2" fmla="*/ 1066623 w 1079087"/>
                <a:gd name="connsiteY2" fmla="*/ 32055 h 213700"/>
                <a:gd name="connsiteX3" fmla="*/ 1064842 w 1079087"/>
                <a:gd name="connsiteY3" fmla="*/ 32055 h 213700"/>
                <a:gd name="connsiteX4" fmla="*/ 1052377 w 1079087"/>
                <a:gd name="connsiteY4" fmla="*/ 33836 h 213700"/>
                <a:gd name="connsiteX5" fmla="*/ 17807 w 1079087"/>
                <a:gd name="connsiteY5" fmla="*/ 213700 h 213700"/>
                <a:gd name="connsiteX6" fmla="*/ 16026 w 1079087"/>
                <a:gd name="connsiteY6" fmla="*/ 213700 h 213700"/>
                <a:gd name="connsiteX7" fmla="*/ 0 w 1079087"/>
                <a:gd name="connsiteY7" fmla="*/ 197673 h 213700"/>
                <a:gd name="connsiteX8" fmla="*/ 12465 w 1079087"/>
                <a:gd name="connsiteY8" fmla="*/ 183426 h 213700"/>
                <a:gd name="connsiteX9" fmla="*/ 1047035 w 1079087"/>
                <a:gd name="connsiteY9" fmla="*/ 1781 h 213700"/>
                <a:gd name="connsiteX10" fmla="*/ 1059500 w 1079087"/>
                <a:gd name="connsiteY10" fmla="*/ 0 h 213700"/>
                <a:gd name="connsiteX11" fmla="*/ 1063061 w 1079087"/>
                <a:gd name="connsiteY11" fmla="*/ 0 h 21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087" h="213700">
                  <a:moveTo>
                    <a:pt x="1063061" y="0"/>
                  </a:moveTo>
                  <a:cubicBezTo>
                    <a:pt x="1071965" y="0"/>
                    <a:pt x="1079087" y="7123"/>
                    <a:pt x="1079087" y="16028"/>
                  </a:cubicBezTo>
                  <a:cubicBezTo>
                    <a:pt x="1079087" y="23151"/>
                    <a:pt x="1073745" y="30274"/>
                    <a:pt x="1066623" y="32055"/>
                  </a:cubicBezTo>
                  <a:lnTo>
                    <a:pt x="1064842" y="32055"/>
                  </a:lnTo>
                  <a:lnTo>
                    <a:pt x="1052377" y="33836"/>
                  </a:lnTo>
                  <a:lnTo>
                    <a:pt x="17807" y="213700"/>
                  </a:lnTo>
                  <a:lnTo>
                    <a:pt x="16026" y="213700"/>
                  </a:lnTo>
                  <a:cubicBezTo>
                    <a:pt x="7123" y="213700"/>
                    <a:pt x="0" y="206577"/>
                    <a:pt x="0" y="197673"/>
                  </a:cubicBezTo>
                  <a:cubicBezTo>
                    <a:pt x="0" y="190549"/>
                    <a:pt x="5342" y="183426"/>
                    <a:pt x="12465" y="183426"/>
                  </a:cubicBezTo>
                  <a:lnTo>
                    <a:pt x="1047035" y="1781"/>
                  </a:lnTo>
                  <a:lnTo>
                    <a:pt x="1059500" y="0"/>
                  </a:lnTo>
                  <a:lnTo>
                    <a:pt x="1063061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CED33D5-A32D-4B06-95E8-88225199C031}"/>
                </a:ext>
              </a:extLst>
            </p:cNvPr>
            <p:cNvSpPr/>
            <p:nvPr/>
          </p:nvSpPr>
          <p:spPr>
            <a:xfrm>
              <a:off x="2173179" y="1841652"/>
              <a:ext cx="1333723" cy="1182475"/>
            </a:xfrm>
            <a:custGeom>
              <a:avLst/>
              <a:gdLst>
                <a:gd name="connsiteX0" fmla="*/ 16026 w 1333723"/>
                <a:gd name="connsiteY0" fmla="*/ 0 h 1182475"/>
                <a:gd name="connsiteX1" fmla="*/ 24929 w 1333723"/>
                <a:gd name="connsiteY1" fmla="*/ 1781 h 1182475"/>
                <a:gd name="connsiteX2" fmla="*/ 26710 w 1333723"/>
                <a:gd name="connsiteY2" fmla="*/ 3562 h 1182475"/>
                <a:gd name="connsiteX3" fmla="*/ 1324820 w 1333723"/>
                <a:gd name="connsiteY3" fmla="*/ 1152201 h 1182475"/>
                <a:gd name="connsiteX4" fmla="*/ 1328381 w 1333723"/>
                <a:gd name="connsiteY4" fmla="*/ 1155763 h 1182475"/>
                <a:gd name="connsiteX5" fmla="*/ 1333723 w 1333723"/>
                <a:gd name="connsiteY5" fmla="*/ 1166448 h 1182475"/>
                <a:gd name="connsiteX6" fmla="*/ 1317697 w 1333723"/>
                <a:gd name="connsiteY6" fmla="*/ 1182475 h 1182475"/>
                <a:gd name="connsiteX7" fmla="*/ 1308794 w 1333723"/>
                <a:gd name="connsiteY7" fmla="*/ 1180694 h 1182475"/>
                <a:gd name="connsiteX8" fmla="*/ 1307013 w 1333723"/>
                <a:gd name="connsiteY8" fmla="*/ 1178914 h 1182475"/>
                <a:gd name="connsiteX9" fmla="*/ 1303452 w 1333723"/>
                <a:gd name="connsiteY9" fmla="*/ 1175352 h 1182475"/>
                <a:gd name="connsiteX10" fmla="*/ 5342 w 1333723"/>
                <a:gd name="connsiteY10" fmla="*/ 26713 h 1182475"/>
                <a:gd name="connsiteX11" fmla="*/ 0 w 1333723"/>
                <a:gd name="connsiteY11" fmla="*/ 16028 h 1182475"/>
                <a:gd name="connsiteX12" fmla="*/ 16026 w 1333723"/>
                <a:gd name="connsiteY12" fmla="*/ 0 h 11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723" h="1182475">
                  <a:moveTo>
                    <a:pt x="16026" y="0"/>
                  </a:moveTo>
                  <a:cubicBezTo>
                    <a:pt x="19587" y="0"/>
                    <a:pt x="21368" y="0"/>
                    <a:pt x="24929" y="1781"/>
                  </a:cubicBezTo>
                  <a:lnTo>
                    <a:pt x="26710" y="3562"/>
                  </a:lnTo>
                  <a:lnTo>
                    <a:pt x="1324820" y="1152201"/>
                  </a:lnTo>
                  <a:lnTo>
                    <a:pt x="1328381" y="1155763"/>
                  </a:lnTo>
                  <a:cubicBezTo>
                    <a:pt x="1331943" y="1159324"/>
                    <a:pt x="1333723" y="1162886"/>
                    <a:pt x="1333723" y="1166448"/>
                  </a:cubicBezTo>
                  <a:cubicBezTo>
                    <a:pt x="1333723" y="1175352"/>
                    <a:pt x="1326601" y="1182475"/>
                    <a:pt x="1317697" y="1182475"/>
                  </a:cubicBezTo>
                  <a:cubicBezTo>
                    <a:pt x="1314136" y="1182475"/>
                    <a:pt x="1310575" y="1182475"/>
                    <a:pt x="1308794" y="1180694"/>
                  </a:cubicBezTo>
                  <a:lnTo>
                    <a:pt x="1307013" y="1178914"/>
                  </a:lnTo>
                  <a:lnTo>
                    <a:pt x="1303452" y="1175352"/>
                  </a:lnTo>
                  <a:lnTo>
                    <a:pt x="5342" y="26713"/>
                  </a:lnTo>
                  <a:cubicBezTo>
                    <a:pt x="1781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C2547C9-F7BC-4AF6-9EC7-7D5EB7217B23}"/>
                </a:ext>
              </a:extLst>
            </p:cNvPr>
            <p:cNvSpPr/>
            <p:nvPr/>
          </p:nvSpPr>
          <p:spPr>
            <a:xfrm>
              <a:off x="2110856" y="1877269"/>
              <a:ext cx="1606166" cy="2762077"/>
            </a:xfrm>
            <a:custGeom>
              <a:avLst/>
              <a:gdLst>
                <a:gd name="connsiteX0" fmla="*/ 16026 w 1606166"/>
                <a:gd name="connsiteY0" fmla="*/ 0 h 2762076"/>
                <a:gd name="connsiteX1" fmla="*/ 26710 w 1606166"/>
                <a:gd name="connsiteY1" fmla="*/ 5343 h 2762076"/>
                <a:gd name="connsiteX2" fmla="*/ 30271 w 1606166"/>
                <a:gd name="connsiteY2" fmla="*/ 8904 h 2762076"/>
                <a:gd name="connsiteX3" fmla="*/ 32052 w 1606166"/>
                <a:gd name="connsiteY3" fmla="*/ 10685 h 2762076"/>
                <a:gd name="connsiteX4" fmla="*/ 32052 w 1606166"/>
                <a:gd name="connsiteY4" fmla="*/ 12466 h 2762076"/>
                <a:gd name="connsiteX5" fmla="*/ 35613 w 1606166"/>
                <a:gd name="connsiteY5" fmla="*/ 17808 h 2762076"/>
                <a:gd name="connsiteX6" fmla="*/ 37394 w 1606166"/>
                <a:gd name="connsiteY6" fmla="*/ 19589 h 2762076"/>
                <a:gd name="connsiteX7" fmla="*/ 40955 w 1606166"/>
                <a:gd name="connsiteY7" fmla="*/ 26713 h 2762076"/>
                <a:gd name="connsiteX8" fmla="*/ 42736 w 1606166"/>
                <a:gd name="connsiteY8" fmla="*/ 32055 h 2762076"/>
                <a:gd name="connsiteX9" fmla="*/ 1604386 w 1606166"/>
                <a:gd name="connsiteY9" fmla="*/ 2737145 h 2762076"/>
                <a:gd name="connsiteX10" fmla="*/ 1606166 w 1606166"/>
                <a:gd name="connsiteY10" fmla="*/ 2738926 h 2762076"/>
                <a:gd name="connsiteX11" fmla="*/ 1606166 w 1606166"/>
                <a:gd name="connsiteY11" fmla="*/ 2746049 h 2762076"/>
                <a:gd name="connsiteX12" fmla="*/ 1591921 w 1606166"/>
                <a:gd name="connsiteY12" fmla="*/ 2762077 h 2762076"/>
                <a:gd name="connsiteX13" fmla="*/ 1577675 w 1606166"/>
                <a:gd name="connsiteY13" fmla="*/ 2754954 h 2762076"/>
                <a:gd name="connsiteX14" fmla="*/ 1577675 w 1606166"/>
                <a:gd name="connsiteY14" fmla="*/ 2753173 h 2762076"/>
                <a:gd name="connsiteX15" fmla="*/ 14245 w 1606166"/>
                <a:gd name="connsiteY15" fmla="*/ 46302 h 2762076"/>
                <a:gd name="connsiteX16" fmla="*/ 12465 w 1606166"/>
                <a:gd name="connsiteY16" fmla="*/ 40959 h 2762076"/>
                <a:gd name="connsiteX17" fmla="*/ 8903 w 1606166"/>
                <a:gd name="connsiteY17" fmla="*/ 33836 h 2762076"/>
                <a:gd name="connsiteX18" fmla="*/ 5342 w 1606166"/>
                <a:gd name="connsiteY18" fmla="*/ 28493 h 2762076"/>
                <a:gd name="connsiteX19" fmla="*/ 3561 w 1606166"/>
                <a:gd name="connsiteY19" fmla="*/ 26713 h 2762076"/>
                <a:gd name="connsiteX20" fmla="*/ 1781 w 1606166"/>
                <a:gd name="connsiteY20" fmla="*/ 24932 h 2762076"/>
                <a:gd name="connsiteX21" fmla="*/ 0 w 1606166"/>
                <a:gd name="connsiteY21" fmla="*/ 16028 h 2762076"/>
                <a:gd name="connsiteX22" fmla="*/ 16026 w 1606166"/>
                <a:gd name="connsiteY22" fmla="*/ 0 h 276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06166" h="276207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30271" y="8904"/>
                  </a:lnTo>
                  <a:lnTo>
                    <a:pt x="32052" y="10685"/>
                  </a:lnTo>
                  <a:lnTo>
                    <a:pt x="32052" y="12466"/>
                  </a:lnTo>
                  <a:lnTo>
                    <a:pt x="35613" y="17808"/>
                  </a:lnTo>
                  <a:lnTo>
                    <a:pt x="37394" y="19589"/>
                  </a:lnTo>
                  <a:lnTo>
                    <a:pt x="40955" y="26713"/>
                  </a:lnTo>
                  <a:lnTo>
                    <a:pt x="42736" y="32055"/>
                  </a:lnTo>
                  <a:lnTo>
                    <a:pt x="1604386" y="2737145"/>
                  </a:lnTo>
                  <a:lnTo>
                    <a:pt x="1606166" y="2738926"/>
                  </a:lnTo>
                  <a:cubicBezTo>
                    <a:pt x="1606166" y="2742488"/>
                    <a:pt x="1606166" y="2744269"/>
                    <a:pt x="1606166" y="2746049"/>
                  </a:cubicBezTo>
                  <a:cubicBezTo>
                    <a:pt x="1606166" y="2754954"/>
                    <a:pt x="1600824" y="2762077"/>
                    <a:pt x="1591921" y="2762077"/>
                  </a:cubicBezTo>
                  <a:cubicBezTo>
                    <a:pt x="1586579" y="2762077"/>
                    <a:pt x="1581237" y="2758515"/>
                    <a:pt x="1577675" y="2754954"/>
                  </a:cubicBezTo>
                  <a:lnTo>
                    <a:pt x="1577675" y="2753173"/>
                  </a:lnTo>
                  <a:lnTo>
                    <a:pt x="14245" y="46302"/>
                  </a:lnTo>
                  <a:lnTo>
                    <a:pt x="12465" y="40959"/>
                  </a:lnTo>
                  <a:lnTo>
                    <a:pt x="8903" y="33836"/>
                  </a:lnTo>
                  <a:lnTo>
                    <a:pt x="5342" y="28493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1370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87FF57E-40B7-42E6-9F69-96852F090B19}"/>
                </a:ext>
              </a:extLst>
            </p:cNvPr>
            <p:cNvSpPr/>
            <p:nvPr/>
          </p:nvSpPr>
          <p:spPr>
            <a:xfrm>
              <a:off x="2324537" y="1670692"/>
              <a:ext cx="1144972" cy="1440696"/>
            </a:xfrm>
            <a:custGeom>
              <a:avLst/>
              <a:gdLst>
                <a:gd name="connsiteX0" fmla="*/ 1128946 w 1144972"/>
                <a:gd name="connsiteY0" fmla="*/ 0 h 1440696"/>
                <a:gd name="connsiteX1" fmla="*/ 1144972 w 1144972"/>
                <a:gd name="connsiteY1" fmla="*/ 16028 h 1440696"/>
                <a:gd name="connsiteX2" fmla="*/ 1143192 w 1144972"/>
                <a:gd name="connsiteY2" fmla="*/ 23151 h 1440696"/>
                <a:gd name="connsiteX3" fmla="*/ 1137850 w 1144972"/>
                <a:gd name="connsiteY3" fmla="*/ 33836 h 1440696"/>
                <a:gd name="connsiteX4" fmla="*/ 1136069 w 1144972"/>
                <a:gd name="connsiteY4" fmla="*/ 35617 h 1440696"/>
                <a:gd name="connsiteX5" fmla="*/ 1128946 w 1144972"/>
                <a:gd name="connsiteY5" fmla="*/ 44521 h 1440696"/>
                <a:gd name="connsiteX6" fmla="*/ 1127165 w 1144972"/>
                <a:gd name="connsiteY6" fmla="*/ 46302 h 1440696"/>
                <a:gd name="connsiteX7" fmla="*/ 1112920 w 1144972"/>
                <a:gd name="connsiteY7" fmla="*/ 62329 h 1440696"/>
                <a:gd name="connsiteX8" fmla="*/ 571596 w 1144972"/>
                <a:gd name="connsiteY8" fmla="*/ 746170 h 1440696"/>
                <a:gd name="connsiteX9" fmla="*/ 32052 w 1144972"/>
                <a:gd name="connsiteY9" fmla="*/ 1431792 h 1440696"/>
                <a:gd name="connsiteX10" fmla="*/ 28491 w 1144972"/>
                <a:gd name="connsiteY10" fmla="*/ 1435354 h 1440696"/>
                <a:gd name="connsiteX11" fmla="*/ 26710 w 1144972"/>
                <a:gd name="connsiteY11" fmla="*/ 1435354 h 1440696"/>
                <a:gd name="connsiteX12" fmla="*/ 16026 w 1144972"/>
                <a:gd name="connsiteY12" fmla="*/ 1440697 h 1440696"/>
                <a:gd name="connsiteX13" fmla="*/ 0 w 1144972"/>
                <a:gd name="connsiteY13" fmla="*/ 1424669 h 1440696"/>
                <a:gd name="connsiteX14" fmla="*/ 3561 w 1144972"/>
                <a:gd name="connsiteY14" fmla="*/ 1415765 h 1440696"/>
                <a:gd name="connsiteX15" fmla="*/ 7123 w 1144972"/>
                <a:gd name="connsiteY15" fmla="*/ 1412203 h 1440696"/>
                <a:gd name="connsiteX16" fmla="*/ 548447 w 1144972"/>
                <a:gd name="connsiteY16" fmla="*/ 726581 h 1440696"/>
                <a:gd name="connsiteX17" fmla="*/ 1087991 w 1144972"/>
                <a:gd name="connsiteY17" fmla="*/ 42740 h 1440696"/>
                <a:gd name="connsiteX18" fmla="*/ 1089771 w 1144972"/>
                <a:gd name="connsiteY18" fmla="*/ 40959 h 1440696"/>
                <a:gd name="connsiteX19" fmla="*/ 1087991 w 1144972"/>
                <a:gd name="connsiteY19" fmla="*/ 40959 h 1440696"/>
                <a:gd name="connsiteX20" fmla="*/ 1104017 w 1144972"/>
                <a:gd name="connsiteY20" fmla="*/ 24932 h 1440696"/>
                <a:gd name="connsiteX21" fmla="*/ 1111139 w 1144972"/>
                <a:gd name="connsiteY21" fmla="*/ 17808 h 1440696"/>
                <a:gd name="connsiteX22" fmla="*/ 1114701 w 1144972"/>
                <a:gd name="connsiteY22" fmla="*/ 8904 h 1440696"/>
                <a:gd name="connsiteX23" fmla="*/ 1116481 w 1144972"/>
                <a:gd name="connsiteY23" fmla="*/ 7123 h 1440696"/>
                <a:gd name="connsiteX24" fmla="*/ 1128946 w 1144972"/>
                <a:gd name="connsiteY24" fmla="*/ 0 h 144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4972" h="1440696">
                  <a:moveTo>
                    <a:pt x="1128946" y="0"/>
                  </a:moveTo>
                  <a:cubicBezTo>
                    <a:pt x="1137850" y="0"/>
                    <a:pt x="1144972" y="7123"/>
                    <a:pt x="1144972" y="16028"/>
                  </a:cubicBezTo>
                  <a:cubicBezTo>
                    <a:pt x="1144972" y="17808"/>
                    <a:pt x="1143192" y="21370"/>
                    <a:pt x="1143192" y="23151"/>
                  </a:cubicBezTo>
                  <a:lnTo>
                    <a:pt x="1137850" y="33836"/>
                  </a:lnTo>
                  <a:lnTo>
                    <a:pt x="1136069" y="35617"/>
                  </a:lnTo>
                  <a:lnTo>
                    <a:pt x="1128946" y="44521"/>
                  </a:lnTo>
                  <a:lnTo>
                    <a:pt x="1127165" y="46302"/>
                  </a:lnTo>
                  <a:lnTo>
                    <a:pt x="1112920" y="62329"/>
                  </a:lnTo>
                  <a:lnTo>
                    <a:pt x="571596" y="746170"/>
                  </a:lnTo>
                  <a:lnTo>
                    <a:pt x="32052" y="1431792"/>
                  </a:lnTo>
                  <a:lnTo>
                    <a:pt x="28491" y="1435354"/>
                  </a:lnTo>
                  <a:lnTo>
                    <a:pt x="26710" y="1435354"/>
                  </a:lnTo>
                  <a:cubicBezTo>
                    <a:pt x="24929" y="1438916"/>
                    <a:pt x="21368" y="1440697"/>
                    <a:pt x="16026" y="1440697"/>
                  </a:cubicBezTo>
                  <a:cubicBezTo>
                    <a:pt x="7123" y="1440697"/>
                    <a:pt x="0" y="1433573"/>
                    <a:pt x="0" y="1424669"/>
                  </a:cubicBezTo>
                  <a:cubicBezTo>
                    <a:pt x="0" y="1421107"/>
                    <a:pt x="1781" y="1419326"/>
                    <a:pt x="3561" y="1415765"/>
                  </a:cubicBezTo>
                  <a:lnTo>
                    <a:pt x="7123" y="1412203"/>
                  </a:lnTo>
                  <a:lnTo>
                    <a:pt x="548447" y="726581"/>
                  </a:lnTo>
                  <a:lnTo>
                    <a:pt x="1087991" y="42740"/>
                  </a:lnTo>
                  <a:lnTo>
                    <a:pt x="1089771" y="40959"/>
                  </a:lnTo>
                  <a:lnTo>
                    <a:pt x="1087991" y="40959"/>
                  </a:lnTo>
                  <a:lnTo>
                    <a:pt x="1104017" y="24932"/>
                  </a:lnTo>
                  <a:lnTo>
                    <a:pt x="1111139" y="17808"/>
                  </a:lnTo>
                  <a:lnTo>
                    <a:pt x="1114701" y="8904"/>
                  </a:lnTo>
                  <a:lnTo>
                    <a:pt x="1116481" y="7123"/>
                  </a:lnTo>
                  <a:cubicBezTo>
                    <a:pt x="1118262" y="3562"/>
                    <a:pt x="1123604" y="0"/>
                    <a:pt x="112894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7664E39-0C1F-4D82-92A1-28DBB62B4DD6}"/>
                </a:ext>
              </a:extLst>
            </p:cNvPr>
            <p:cNvSpPr/>
            <p:nvPr/>
          </p:nvSpPr>
          <p:spPr>
            <a:xfrm>
              <a:off x="2504384" y="2703577"/>
              <a:ext cx="988273" cy="548498"/>
            </a:xfrm>
            <a:custGeom>
              <a:avLst/>
              <a:gdLst>
                <a:gd name="connsiteX0" fmla="*/ 974028 w 988272"/>
                <a:gd name="connsiteY0" fmla="*/ 0 h 548497"/>
                <a:gd name="connsiteX1" fmla="*/ 975808 w 988272"/>
                <a:gd name="connsiteY1" fmla="*/ 0 h 548497"/>
                <a:gd name="connsiteX2" fmla="*/ 988273 w 988272"/>
                <a:gd name="connsiteY2" fmla="*/ 14247 h 548497"/>
                <a:gd name="connsiteX3" fmla="*/ 982931 w 988272"/>
                <a:gd name="connsiteY3" fmla="*/ 28493 h 548497"/>
                <a:gd name="connsiteX4" fmla="*/ 981150 w 988272"/>
                <a:gd name="connsiteY4" fmla="*/ 28493 h 548497"/>
                <a:gd name="connsiteX5" fmla="*/ 979370 w 988272"/>
                <a:gd name="connsiteY5" fmla="*/ 30274 h 548497"/>
                <a:gd name="connsiteX6" fmla="*/ 974028 w 988272"/>
                <a:gd name="connsiteY6" fmla="*/ 32055 h 548497"/>
                <a:gd name="connsiteX7" fmla="*/ 502150 w 988272"/>
                <a:gd name="connsiteY7" fmla="*/ 286715 h 548497"/>
                <a:gd name="connsiteX8" fmla="*/ 30271 w 988272"/>
                <a:gd name="connsiteY8" fmla="*/ 543155 h 548497"/>
                <a:gd name="connsiteX9" fmla="*/ 23149 w 988272"/>
                <a:gd name="connsiteY9" fmla="*/ 546717 h 548497"/>
                <a:gd name="connsiteX10" fmla="*/ 21368 w 988272"/>
                <a:gd name="connsiteY10" fmla="*/ 546717 h 548497"/>
                <a:gd name="connsiteX11" fmla="*/ 16026 w 988272"/>
                <a:gd name="connsiteY11" fmla="*/ 548498 h 548497"/>
                <a:gd name="connsiteX12" fmla="*/ 0 w 988272"/>
                <a:gd name="connsiteY12" fmla="*/ 532470 h 548497"/>
                <a:gd name="connsiteX13" fmla="*/ 7123 w 988272"/>
                <a:gd name="connsiteY13" fmla="*/ 520004 h 548497"/>
                <a:gd name="connsiteX14" fmla="*/ 8903 w 988272"/>
                <a:gd name="connsiteY14" fmla="*/ 518223 h 548497"/>
                <a:gd name="connsiteX15" fmla="*/ 16026 w 988272"/>
                <a:gd name="connsiteY15" fmla="*/ 514662 h 548497"/>
                <a:gd name="connsiteX16" fmla="*/ 487904 w 988272"/>
                <a:gd name="connsiteY16" fmla="*/ 260002 h 548497"/>
                <a:gd name="connsiteX17" fmla="*/ 958002 w 988272"/>
                <a:gd name="connsiteY17" fmla="*/ 5343 h 548497"/>
                <a:gd name="connsiteX18" fmla="*/ 963344 w 988272"/>
                <a:gd name="connsiteY18" fmla="*/ 1781 h 548497"/>
                <a:gd name="connsiteX19" fmla="*/ 965124 w 988272"/>
                <a:gd name="connsiteY19" fmla="*/ 1781 h 548497"/>
                <a:gd name="connsiteX20" fmla="*/ 966905 w 988272"/>
                <a:gd name="connsiteY20" fmla="*/ 1781 h 548497"/>
                <a:gd name="connsiteX21" fmla="*/ 966905 w 988272"/>
                <a:gd name="connsiteY21" fmla="*/ 0 h 548497"/>
                <a:gd name="connsiteX22" fmla="*/ 974028 w 988272"/>
                <a:gd name="connsiteY22" fmla="*/ 0 h 548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88272" h="548497">
                  <a:moveTo>
                    <a:pt x="974028" y="0"/>
                  </a:moveTo>
                  <a:lnTo>
                    <a:pt x="975808" y="0"/>
                  </a:lnTo>
                  <a:cubicBezTo>
                    <a:pt x="982931" y="1781"/>
                    <a:pt x="988273" y="7123"/>
                    <a:pt x="988273" y="14247"/>
                  </a:cubicBezTo>
                  <a:cubicBezTo>
                    <a:pt x="988273" y="19589"/>
                    <a:pt x="986492" y="24932"/>
                    <a:pt x="982931" y="28493"/>
                  </a:cubicBezTo>
                  <a:lnTo>
                    <a:pt x="981150" y="28493"/>
                  </a:lnTo>
                  <a:lnTo>
                    <a:pt x="979370" y="30274"/>
                  </a:lnTo>
                  <a:lnTo>
                    <a:pt x="974028" y="32055"/>
                  </a:lnTo>
                  <a:lnTo>
                    <a:pt x="502150" y="286715"/>
                  </a:lnTo>
                  <a:lnTo>
                    <a:pt x="30271" y="543155"/>
                  </a:lnTo>
                  <a:lnTo>
                    <a:pt x="23149" y="546717"/>
                  </a:lnTo>
                  <a:lnTo>
                    <a:pt x="21368" y="546717"/>
                  </a:lnTo>
                  <a:cubicBezTo>
                    <a:pt x="19587" y="548498"/>
                    <a:pt x="17807" y="548498"/>
                    <a:pt x="16026" y="548498"/>
                  </a:cubicBezTo>
                  <a:cubicBezTo>
                    <a:pt x="7123" y="548498"/>
                    <a:pt x="0" y="541374"/>
                    <a:pt x="0" y="532470"/>
                  </a:cubicBezTo>
                  <a:cubicBezTo>
                    <a:pt x="0" y="527128"/>
                    <a:pt x="3561" y="521785"/>
                    <a:pt x="7123" y="520004"/>
                  </a:cubicBezTo>
                  <a:lnTo>
                    <a:pt x="8903" y="518223"/>
                  </a:lnTo>
                  <a:lnTo>
                    <a:pt x="16026" y="514662"/>
                  </a:lnTo>
                  <a:lnTo>
                    <a:pt x="487904" y="260002"/>
                  </a:lnTo>
                  <a:lnTo>
                    <a:pt x="958002" y="5343"/>
                  </a:lnTo>
                  <a:lnTo>
                    <a:pt x="963344" y="1781"/>
                  </a:lnTo>
                  <a:lnTo>
                    <a:pt x="965124" y="1781"/>
                  </a:lnTo>
                  <a:lnTo>
                    <a:pt x="966905" y="1781"/>
                  </a:lnTo>
                  <a:lnTo>
                    <a:pt x="966905" y="0"/>
                  </a:lnTo>
                  <a:cubicBezTo>
                    <a:pt x="968686" y="0"/>
                    <a:pt x="970466" y="0"/>
                    <a:pt x="97402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3D7872B-D50A-4391-9A04-724CE8019F92}"/>
                </a:ext>
              </a:extLst>
            </p:cNvPr>
            <p:cNvSpPr/>
            <p:nvPr/>
          </p:nvSpPr>
          <p:spPr>
            <a:xfrm>
              <a:off x="2269336" y="3417692"/>
              <a:ext cx="1228664" cy="106850"/>
            </a:xfrm>
            <a:custGeom>
              <a:avLst/>
              <a:gdLst>
                <a:gd name="connsiteX0" fmla="*/ 1214418 w 1228663"/>
                <a:gd name="connsiteY0" fmla="*/ 0 h 106850"/>
                <a:gd name="connsiteX1" fmla="*/ 1228664 w 1228663"/>
                <a:gd name="connsiteY1" fmla="*/ 16028 h 106850"/>
                <a:gd name="connsiteX2" fmla="*/ 1216199 w 1228663"/>
                <a:gd name="connsiteY2" fmla="*/ 32055 h 106850"/>
                <a:gd name="connsiteX3" fmla="*/ 1214418 w 1228663"/>
                <a:gd name="connsiteY3" fmla="*/ 32055 h 106850"/>
                <a:gd name="connsiteX4" fmla="*/ 1205515 w 1228663"/>
                <a:gd name="connsiteY4" fmla="*/ 32055 h 106850"/>
                <a:gd name="connsiteX5" fmla="*/ 272443 w 1228663"/>
                <a:gd name="connsiteY5" fmla="*/ 90823 h 106850"/>
                <a:gd name="connsiteX6" fmla="*/ 146015 w 1228663"/>
                <a:gd name="connsiteY6" fmla="*/ 101508 h 106850"/>
                <a:gd name="connsiteX7" fmla="*/ 144234 w 1228663"/>
                <a:gd name="connsiteY7" fmla="*/ 101508 h 106850"/>
                <a:gd name="connsiteX8" fmla="*/ 80130 w 1228663"/>
                <a:gd name="connsiteY8" fmla="*/ 105069 h 106850"/>
                <a:gd name="connsiteX9" fmla="*/ 16026 w 1228663"/>
                <a:gd name="connsiteY9" fmla="*/ 106850 h 106850"/>
                <a:gd name="connsiteX10" fmla="*/ 0 w 1228663"/>
                <a:gd name="connsiteY10" fmla="*/ 92603 h 106850"/>
                <a:gd name="connsiteX11" fmla="*/ 12465 w 1228663"/>
                <a:gd name="connsiteY11" fmla="*/ 76576 h 106850"/>
                <a:gd name="connsiteX12" fmla="*/ 14245 w 1228663"/>
                <a:gd name="connsiteY12" fmla="*/ 76576 h 106850"/>
                <a:gd name="connsiteX13" fmla="*/ 78350 w 1228663"/>
                <a:gd name="connsiteY13" fmla="*/ 74795 h 106850"/>
                <a:gd name="connsiteX14" fmla="*/ 142454 w 1228663"/>
                <a:gd name="connsiteY14" fmla="*/ 69453 h 106850"/>
                <a:gd name="connsiteX15" fmla="*/ 270662 w 1228663"/>
                <a:gd name="connsiteY15" fmla="*/ 60548 h 106850"/>
                <a:gd name="connsiteX16" fmla="*/ 1203734 w 1228663"/>
                <a:gd name="connsiteY16" fmla="*/ 1781 h 106850"/>
                <a:gd name="connsiteX17" fmla="*/ 1212638 w 1228663"/>
                <a:gd name="connsiteY17" fmla="*/ 0 h 106850"/>
                <a:gd name="connsiteX18" fmla="*/ 1212638 w 1228663"/>
                <a:gd name="connsiteY18" fmla="*/ 1781 h 106850"/>
                <a:gd name="connsiteX19" fmla="*/ 1214418 w 1228663"/>
                <a:gd name="connsiteY19" fmla="*/ 0 h 10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28663" h="106850">
                  <a:moveTo>
                    <a:pt x="1214418" y="0"/>
                  </a:moveTo>
                  <a:cubicBezTo>
                    <a:pt x="1221541" y="0"/>
                    <a:pt x="1228664" y="7123"/>
                    <a:pt x="1228664" y="16028"/>
                  </a:cubicBezTo>
                  <a:cubicBezTo>
                    <a:pt x="1228664" y="24932"/>
                    <a:pt x="1223322" y="30274"/>
                    <a:pt x="1216199" y="32055"/>
                  </a:cubicBezTo>
                  <a:lnTo>
                    <a:pt x="1214418" y="32055"/>
                  </a:lnTo>
                  <a:lnTo>
                    <a:pt x="1205515" y="32055"/>
                  </a:lnTo>
                  <a:lnTo>
                    <a:pt x="272443" y="90823"/>
                  </a:lnTo>
                  <a:lnTo>
                    <a:pt x="146015" y="101508"/>
                  </a:lnTo>
                  <a:lnTo>
                    <a:pt x="144234" y="101508"/>
                  </a:lnTo>
                  <a:lnTo>
                    <a:pt x="80130" y="105069"/>
                  </a:lnTo>
                  <a:lnTo>
                    <a:pt x="16026" y="106850"/>
                  </a:lnTo>
                  <a:cubicBezTo>
                    <a:pt x="7123" y="106850"/>
                    <a:pt x="0" y="99727"/>
                    <a:pt x="0" y="92603"/>
                  </a:cubicBezTo>
                  <a:cubicBezTo>
                    <a:pt x="0" y="83699"/>
                    <a:pt x="5342" y="78357"/>
                    <a:pt x="12465" y="76576"/>
                  </a:cubicBezTo>
                  <a:lnTo>
                    <a:pt x="14245" y="76576"/>
                  </a:lnTo>
                  <a:lnTo>
                    <a:pt x="78350" y="74795"/>
                  </a:lnTo>
                  <a:lnTo>
                    <a:pt x="142454" y="69453"/>
                  </a:lnTo>
                  <a:lnTo>
                    <a:pt x="270662" y="60548"/>
                  </a:lnTo>
                  <a:lnTo>
                    <a:pt x="1203734" y="1781"/>
                  </a:lnTo>
                  <a:lnTo>
                    <a:pt x="1212638" y="0"/>
                  </a:lnTo>
                  <a:lnTo>
                    <a:pt x="1212638" y="1781"/>
                  </a:lnTo>
                  <a:lnTo>
                    <a:pt x="1214418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86C39AA-1C5A-4D1A-826D-8C952DA6DE80}"/>
                </a:ext>
              </a:extLst>
            </p:cNvPr>
            <p:cNvSpPr/>
            <p:nvPr/>
          </p:nvSpPr>
          <p:spPr>
            <a:xfrm>
              <a:off x="2174960" y="3734681"/>
              <a:ext cx="1372898" cy="1134393"/>
            </a:xfrm>
            <a:custGeom>
              <a:avLst/>
              <a:gdLst>
                <a:gd name="connsiteX0" fmla="*/ 14245 w 1372898"/>
                <a:gd name="connsiteY0" fmla="*/ 0 h 1134392"/>
                <a:gd name="connsiteX1" fmla="*/ 17807 w 1372898"/>
                <a:gd name="connsiteY1" fmla="*/ 1781 h 1134392"/>
                <a:gd name="connsiteX2" fmla="*/ 19587 w 1372898"/>
                <a:gd name="connsiteY2" fmla="*/ 1781 h 1134392"/>
                <a:gd name="connsiteX3" fmla="*/ 21368 w 1372898"/>
                <a:gd name="connsiteY3" fmla="*/ 1781 h 1134392"/>
                <a:gd name="connsiteX4" fmla="*/ 23149 w 1372898"/>
                <a:gd name="connsiteY4" fmla="*/ 3562 h 1134392"/>
                <a:gd name="connsiteX5" fmla="*/ 24929 w 1372898"/>
                <a:gd name="connsiteY5" fmla="*/ 3562 h 1134392"/>
                <a:gd name="connsiteX6" fmla="*/ 26710 w 1372898"/>
                <a:gd name="connsiteY6" fmla="*/ 5343 h 1134392"/>
                <a:gd name="connsiteX7" fmla="*/ 32052 w 1372898"/>
                <a:gd name="connsiteY7" fmla="*/ 10685 h 1134392"/>
                <a:gd name="connsiteX8" fmla="*/ 696243 w 1372898"/>
                <a:gd name="connsiteY8" fmla="*/ 555621 h 1134392"/>
                <a:gd name="connsiteX9" fmla="*/ 1360434 w 1372898"/>
                <a:gd name="connsiteY9" fmla="*/ 1102338 h 1134392"/>
                <a:gd name="connsiteX10" fmla="*/ 1365776 w 1372898"/>
                <a:gd name="connsiteY10" fmla="*/ 1105899 h 1134392"/>
                <a:gd name="connsiteX11" fmla="*/ 1367556 w 1372898"/>
                <a:gd name="connsiteY11" fmla="*/ 1107680 h 1134392"/>
                <a:gd name="connsiteX12" fmla="*/ 1372898 w 1372898"/>
                <a:gd name="connsiteY12" fmla="*/ 1118365 h 1134392"/>
                <a:gd name="connsiteX13" fmla="*/ 1356872 w 1372898"/>
                <a:gd name="connsiteY13" fmla="*/ 1134393 h 1134392"/>
                <a:gd name="connsiteX14" fmla="*/ 1347969 w 1372898"/>
                <a:gd name="connsiteY14" fmla="*/ 1130831 h 1134392"/>
                <a:gd name="connsiteX15" fmla="*/ 1346188 w 1372898"/>
                <a:gd name="connsiteY15" fmla="*/ 1130831 h 1134392"/>
                <a:gd name="connsiteX16" fmla="*/ 1340846 w 1372898"/>
                <a:gd name="connsiteY16" fmla="*/ 1125489 h 1134392"/>
                <a:gd name="connsiteX17" fmla="*/ 676655 w 1372898"/>
                <a:gd name="connsiteY17" fmla="*/ 580553 h 1134392"/>
                <a:gd name="connsiteX18" fmla="*/ 12465 w 1372898"/>
                <a:gd name="connsiteY18" fmla="*/ 33836 h 1134392"/>
                <a:gd name="connsiteX19" fmla="*/ 7123 w 1372898"/>
                <a:gd name="connsiteY19" fmla="*/ 30274 h 1134392"/>
                <a:gd name="connsiteX20" fmla="*/ 5342 w 1372898"/>
                <a:gd name="connsiteY20" fmla="*/ 28493 h 1134392"/>
                <a:gd name="connsiteX21" fmla="*/ 3561 w 1372898"/>
                <a:gd name="connsiteY21" fmla="*/ 26713 h 1134392"/>
                <a:gd name="connsiteX22" fmla="*/ 0 w 1372898"/>
                <a:gd name="connsiteY22" fmla="*/ 16028 h 1134392"/>
                <a:gd name="connsiteX23" fmla="*/ 14245 w 1372898"/>
                <a:gd name="connsiteY23" fmla="*/ 0 h 113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98" h="1134392">
                  <a:moveTo>
                    <a:pt x="14245" y="0"/>
                  </a:moveTo>
                  <a:cubicBezTo>
                    <a:pt x="16026" y="0"/>
                    <a:pt x="17807" y="0"/>
                    <a:pt x="17807" y="1781"/>
                  </a:cubicBezTo>
                  <a:lnTo>
                    <a:pt x="19587" y="1781"/>
                  </a:lnTo>
                  <a:lnTo>
                    <a:pt x="21368" y="1781"/>
                  </a:lnTo>
                  <a:cubicBezTo>
                    <a:pt x="21368" y="1781"/>
                    <a:pt x="23149" y="3562"/>
                    <a:pt x="23149" y="3562"/>
                  </a:cubicBezTo>
                  <a:lnTo>
                    <a:pt x="24929" y="3562"/>
                  </a:lnTo>
                  <a:lnTo>
                    <a:pt x="26710" y="5343"/>
                  </a:lnTo>
                  <a:lnTo>
                    <a:pt x="32052" y="10685"/>
                  </a:lnTo>
                  <a:lnTo>
                    <a:pt x="696243" y="555621"/>
                  </a:lnTo>
                  <a:lnTo>
                    <a:pt x="1360434" y="1102338"/>
                  </a:lnTo>
                  <a:lnTo>
                    <a:pt x="1365776" y="1105899"/>
                  </a:lnTo>
                  <a:lnTo>
                    <a:pt x="1367556" y="1107680"/>
                  </a:lnTo>
                  <a:cubicBezTo>
                    <a:pt x="1371118" y="1109461"/>
                    <a:pt x="1372898" y="1114803"/>
                    <a:pt x="1372898" y="1118365"/>
                  </a:cubicBezTo>
                  <a:cubicBezTo>
                    <a:pt x="1372898" y="1127269"/>
                    <a:pt x="1365776" y="1134393"/>
                    <a:pt x="1356872" y="1134393"/>
                  </a:cubicBezTo>
                  <a:cubicBezTo>
                    <a:pt x="1353311" y="1134393"/>
                    <a:pt x="1349749" y="1132612"/>
                    <a:pt x="1347969" y="1130831"/>
                  </a:cubicBezTo>
                  <a:lnTo>
                    <a:pt x="1346188" y="1130831"/>
                  </a:lnTo>
                  <a:lnTo>
                    <a:pt x="1340846" y="1125489"/>
                  </a:lnTo>
                  <a:lnTo>
                    <a:pt x="676655" y="580553"/>
                  </a:lnTo>
                  <a:lnTo>
                    <a:pt x="12465" y="33836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3561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5342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E1F209C-C99A-4E85-A275-FFBF3016800D}"/>
                </a:ext>
              </a:extLst>
            </p:cNvPr>
            <p:cNvSpPr/>
            <p:nvPr/>
          </p:nvSpPr>
          <p:spPr>
            <a:xfrm>
              <a:off x="2547121" y="1660007"/>
              <a:ext cx="1128946" cy="3403178"/>
            </a:xfrm>
            <a:custGeom>
              <a:avLst/>
              <a:gdLst>
                <a:gd name="connsiteX0" fmla="*/ 1114701 w 1128946"/>
                <a:gd name="connsiteY0" fmla="*/ 0 h 3403177"/>
                <a:gd name="connsiteX1" fmla="*/ 1128946 w 1128946"/>
                <a:gd name="connsiteY1" fmla="*/ 16028 h 3403177"/>
                <a:gd name="connsiteX2" fmla="*/ 1128946 w 1128946"/>
                <a:gd name="connsiteY2" fmla="*/ 19589 h 3403177"/>
                <a:gd name="connsiteX3" fmla="*/ 1123604 w 1128946"/>
                <a:gd name="connsiteY3" fmla="*/ 39178 h 3403177"/>
                <a:gd name="connsiteX4" fmla="*/ 1123604 w 1128946"/>
                <a:gd name="connsiteY4" fmla="*/ 42740 h 3403177"/>
                <a:gd name="connsiteX5" fmla="*/ 1114701 w 1128946"/>
                <a:gd name="connsiteY5" fmla="*/ 62329 h 3403177"/>
                <a:gd name="connsiteX6" fmla="*/ 845819 w 1128946"/>
                <a:gd name="connsiteY6" fmla="*/ 890418 h 3403177"/>
                <a:gd name="connsiteX7" fmla="*/ 575157 w 1128946"/>
                <a:gd name="connsiteY7" fmla="*/ 1722069 h 3403177"/>
                <a:gd name="connsiteX8" fmla="*/ 33833 w 1128946"/>
                <a:gd name="connsiteY8" fmla="*/ 3385370 h 3403177"/>
                <a:gd name="connsiteX9" fmla="*/ 30271 w 1128946"/>
                <a:gd name="connsiteY9" fmla="*/ 3390712 h 3403177"/>
                <a:gd name="connsiteX10" fmla="*/ 30271 w 1128946"/>
                <a:gd name="connsiteY10" fmla="*/ 3392493 h 3403177"/>
                <a:gd name="connsiteX11" fmla="*/ 16026 w 1128946"/>
                <a:gd name="connsiteY11" fmla="*/ 3403178 h 3403177"/>
                <a:gd name="connsiteX12" fmla="*/ 0 w 1128946"/>
                <a:gd name="connsiteY12" fmla="*/ 3387150 h 3403177"/>
                <a:gd name="connsiteX13" fmla="*/ 0 w 1128946"/>
                <a:gd name="connsiteY13" fmla="*/ 3383589 h 3403177"/>
                <a:gd name="connsiteX14" fmla="*/ 1781 w 1128946"/>
                <a:gd name="connsiteY14" fmla="*/ 3381808 h 3403177"/>
                <a:gd name="connsiteX15" fmla="*/ 3561 w 1128946"/>
                <a:gd name="connsiteY15" fmla="*/ 3374685 h 3403177"/>
                <a:gd name="connsiteX16" fmla="*/ 544886 w 1128946"/>
                <a:gd name="connsiteY16" fmla="*/ 1713164 h 3403177"/>
                <a:gd name="connsiteX17" fmla="*/ 815548 w 1128946"/>
                <a:gd name="connsiteY17" fmla="*/ 881514 h 3403177"/>
                <a:gd name="connsiteX18" fmla="*/ 1086210 w 1128946"/>
                <a:gd name="connsiteY18" fmla="*/ 51644 h 3403177"/>
                <a:gd name="connsiteX19" fmla="*/ 1086210 w 1128946"/>
                <a:gd name="connsiteY19" fmla="*/ 49863 h 3403177"/>
                <a:gd name="connsiteX20" fmla="*/ 1093333 w 1128946"/>
                <a:gd name="connsiteY20" fmla="*/ 32055 h 3403177"/>
                <a:gd name="connsiteX21" fmla="*/ 1098675 w 1128946"/>
                <a:gd name="connsiteY21" fmla="*/ 12466 h 3403177"/>
                <a:gd name="connsiteX22" fmla="*/ 1098675 w 1128946"/>
                <a:gd name="connsiteY22" fmla="*/ 8904 h 3403177"/>
                <a:gd name="connsiteX23" fmla="*/ 1114701 w 1128946"/>
                <a:gd name="connsiteY23" fmla="*/ 0 h 340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8946" h="3403177">
                  <a:moveTo>
                    <a:pt x="1114701" y="0"/>
                  </a:moveTo>
                  <a:cubicBezTo>
                    <a:pt x="1121823" y="0"/>
                    <a:pt x="1128946" y="7123"/>
                    <a:pt x="1128946" y="16028"/>
                  </a:cubicBezTo>
                  <a:cubicBezTo>
                    <a:pt x="1128946" y="16028"/>
                    <a:pt x="1128946" y="17808"/>
                    <a:pt x="1128946" y="19589"/>
                  </a:cubicBezTo>
                  <a:lnTo>
                    <a:pt x="1123604" y="39178"/>
                  </a:lnTo>
                  <a:lnTo>
                    <a:pt x="1123604" y="42740"/>
                  </a:lnTo>
                  <a:lnTo>
                    <a:pt x="1114701" y="62329"/>
                  </a:lnTo>
                  <a:lnTo>
                    <a:pt x="845819" y="890418"/>
                  </a:lnTo>
                  <a:lnTo>
                    <a:pt x="575157" y="1722069"/>
                  </a:lnTo>
                  <a:lnTo>
                    <a:pt x="33833" y="3385370"/>
                  </a:lnTo>
                  <a:lnTo>
                    <a:pt x="30271" y="3390712"/>
                  </a:lnTo>
                  <a:lnTo>
                    <a:pt x="30271" y="3392493"/>
                  </a:lnTo>
                  <a:cubicBezTo>
                    <a:pt x="28491" y="3397835"/>
                    <a:pt x="23149" y="3403178"/>
                    <a:pt x="16026" y="3403178"/>
                  </a:cubicBezTo>
                  <a:cubicBezTo>
                    <a:pt x="7123" y="3403178"/>
                    <a:pt x="0" y="3396055"/>
                    <a:pt x="0" y="3387150"/>
                  </a:cubicBezTo>
                  <a:cubicBezTo>
                    <a:pt x="0" y="3385370"/>
                    <a:pt x="0" y="3385370"/>
                    <a:pt x="0" y="3383589"/>
                  </a:cubicBezTo>
                  <a:lnTo>
                    <a:pt x="1781" y="3381808"/>
                  </a:lnTo>
                  <a:lnTo>
                    <a:pt x="3561" y="3374685"/>
                  </a:lnTo>
                  <a:lnTo>
                    <a:pt x="544886" y="1713164"/>
                  </a:lnTo>
                  <a:lnTo>
                    <a:pt x="815548" y="881514"/>
                  </a:lnTo>
                  <a:lnTo>
                    <a:pt x="1086210" y="51644"/>
                  </a:lnTo>
                  <a:lnTo>
                    <a:pt x="1086210" y="49863"/>
                  </a:lnTo>
                  <a:lnTo>
                    <a:pt x="1093333" y="32055"/>
                  </a:lnTo>
                  <a:lnTo>
                    <a:pt x="1098675" y="12466"/>
                  </a:lnTo>
                  <a:lnTo>
                    <a:pt x="1098675" y="8904"/>
                  </a:lnTo>
                  <a:cubicBezTo>
                    <a:pt x="1102236" y="3562"/>
                    <a:pt x="1107578" y="0"/>
                    <a:pt x="11147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BBB189E-4A1D-4BCC-BDE9-E36E6E5F0E26}"/>
                </a:ext>
              </a:extLst>
            </p:cNvPr>
            <p:cNvSpPr/>
            <p:nvPr/>
          </p:nvSpPr>
          <p:spPr>
            <a:xfrm>
              <a:off x="2390421" y="2862071"/>
              <a:ext cx="1292768" cy="2630295"/>
            </a:xfrm>
            <a:custGeom>
              <a:avLst/>
              <a:gdLst>
                <a:gd name="connsiteX0" fmla="*/ 1276742 w 1292767"/>
                <a:gd name="connsiteY0" fmla="*/ 0 h 2630294"/>
                <a:gd name="connsiteX1" fmla="*/ 1292768 w 1292767"/>
                <a:gd name="connsiteY1" fmla="*/ 16028 h 2630294"/>
                <a:gd name="connsiteX2" fmla="*/ 1290987 w 1292767"/>
                <a:gd name="connsiteY2" fmla="*/ 21370 h 2630294"/>
                <a:gd name="connsiteX3" fmla="*/ 1290987 w 1292767"/>
                <a:gd name="connsiteY3" fmla="*/ 23151 h 2630294"/>
                <a:gd name="connsiteX4" fmla="*/ 1282084 w 1292767"/>
                <a:gd name="connsiteY4" fmla="*/ 37398 h 2630294"/>
                <a:gd name="connsiteX5" fmla="*/ 1274961 w 1292767"/>
                <a:gd name="connsiteY5" fmla="*/ 55206 h 2630294"/>
                <a:gd name="connsiteX6" fmla="*/ 655287 w 1292767"/>
                <a:gd name="connsiteY6" fmla="*/ 1332066 h 2630294"/>
                <a:gd name="connsiteX7" fmla="*/ 35613 w 1292767"/>
                <a:gd name="connsiteY7" fmla="*/ 2607144 h 2630294"/>
                <a:gd name="connsiteX8" fmla="*/ 30271 w 1292767"/>
                <a:gd name="connsiteY8" fmla="*/ 2621391 h 2630294"/>
                <a:gd name="connsiteX9" fmla="*/ 28491 w 1292767"/>
                <a:gd name="connsiteY9" fmla="*/ 2623172 h 2630294"/>
                <a:gd name="connsiteX10" fmla="*/ 16026 w 1292767"/>
                <a:gd name="connsiteY10" fmla="*/ 2630295 h 2630294"/>
                <a:gd name="connsiteX11" fmla="*/ 0 w 1292767"/>
                <a:gd name="connsiteY11" fmla="*/ 2614268 h 2630294"/>
                <a:gd name="connsiteX12" fmla="*/ 1781 w 1292767"/>
                <a:gd name="connsiteY12" fmla="*/ 2607144 h 2630294"/>
                <a:gd name="connsiteX13" fmla="*/ 7123 w 1292767"/>
                <a:gd name="connsiteY13" fmla="*/ 2592898 h 2630294"/>
                <a:gd name="connsiteX14" fmla="*/ 626797 w 1292767"/>
                <a:gd name="connsiteY14" fmla="*/ 1317819 h 2630294"/>
                <a:gd name="connsiteX15" fmla="*/ 1246470 w 1292767"/>
                <a:gd name="connsiteY15" fmla="*/ 42740 h 2630294"/>
                <a:gd name="connsiteX16" fmla="*/ 1253593 w 1292767"/>
                <a:gd name="connsiteY16" fmla="*/ 24932 h 2630294"/>
                <a:gd name="connsiteX17" fmla="*/ 1253593 w 1292767"/>
                <a:gd name="connsiteY17" fmla="*/ 23151 h 2630294"/>
                <a:gd name="connsiteX18" fmla="*/ 1262497 w 1292767"/>
                <a:gd name="connsiteY18" fmla="*/ 7123 h 2630294"/>
                <a:gd name="connsiteX19" fmla="*/ 1264277 w 1292767"/>
                <a:gd name="connsiteY19" fmla="*/ 7123 h 2630294"/>
                <a:gd name="connsiteX20" fmla="*/ 1276742 w 1292767"/>
                <a:gd name="connsiteY20" fmla="*/ 0 h 263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92767" h="2630294">
                  <a:moveTo>
                    <a:pt x="1276742" y="0"/>
                  </a:moveTo>
                  <a:cubicBezTo>
                    <a:pt x="1285645" y="0"/>
                    <a:pt x="1292768" y="7123"/>
                    <a:pt x="1292768" y="16028"/>
                  </a:cubicBezTo>
                  <a:cubicBezTo>
                    <a:pt x="1292768" y="17808"/>
                    <a:pt x="1292768" y="19589"/>
                    <a:pt x="1290987" y="21370"/>
                  </a:cubicBezTo>
                  <a:lnTo>
                    <a:pt x="1290987" y="23151"/>
                  </a:lnTo>
                  <a:lnTo>
                    <a:pt x="1282084" y="37398"/>
                  </a:lnTo>
                  <a:lnTo>
                    <a:pt x="1274961" y="55206"/>
                  </a:lnTo>
                  <a:lnTo>
                    <a:pt x="655287" y="1332066"/>
                  </a:lnTo>
                  <a:lnTo>
                    <a:pt x="35613" y="2607144"/>
                  </a:lnTo>
                  <a:lnTo>
                    <a:pt x="30271" y="2621391"/>
                  </a:lnTo>
                  <a:lnTo>
                    <a:pt x="28491" y="2623172"/>
                  </a:lnTo>
                  <a:cubicBezTo>
                    <a:pt x="24929" y="2626733"/>
                    <a:pt x="21368" y="2630295"/>
                    <a:pt x="16026" y="2630295"/>
                  </a:cubicBezTo>
                  <a:cubicBezTo>
                    <a:pt x="7123" y="2630295"/>
                    <a:pt x="0" y="2623172"/>
                    <a:pt x="0" y="2614268"/>
                  </a:cubicBezTo>
                  <a:cubicBezTo>
                    <a:pt x="0" y="2610706"/>
                    <a:pt x="0" y="2608925"/>
                    <a:pt x="1781" y="2607144"/>
                  </a:cubicBezTo>
                  <a:lnTo>
                    <a:pt x="7123" y="2592898"/>
                  </a:lnTo>
                  <a:lnTo>
                    <a:pt x="626797" y="1317819"/>
                  </a:lnTo>
                  <a:lnTo>
                    <a:pt x="1246470" y="42740"/>
                  </a:lnTo>
                  <a:lnTo>
                    <a:pt x="1253593" y="24932"/>
                  </a:lnTo>
                  <a:lnTo>
                    <a:pt x="1253593" y="23151"/>
                  </a:lnTo>
                  <a:lnTo>
                    <a:pt x="1262497" y="7123"/>
                  </a:lnTo>
                  <a:lnTo>
                    <a:pt x="1264277" y="7123"/>
                  </a:lnTo>
                  <a:cubicBezTo>
                    <a:pt x="1266058" y="1781"/>
                    <a:pt x="1271400" y="0"/>
                    <a:pt x="127674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94D79A-B90A-4E46-BA0B-91640573C98E}"/>
                </a:ext>
              </a:extLst>
            </p:cNvPr>
            <p:cNvSpPr/>
            <p:nvPr/>
          </p:nvSpPr>
          <p:spPr>
            <a:xfrm>
              <a:off x="2459868" y="3764955"/>
              <a:ext cx="1244690" cy="1844946"/>
            </a:xfrm>
            <a:custGeom>
              <a:avLst/>
              <a:gdLst>
                <a:gd name="connsiteX0" fmla="*/ 1228664 w 1244689"/>
                <a:gd name="connsiteY0" fmla="*/ 0 h 1844946"/>
                <a:gd name="connsiteX1" fmla="*/ 1244690 w 1244689"/>
                <a:gd name="connsiteY1" fmla="*/ 14247 h 1844946"/>
                <a:gd name="connsiteX2" fmla="*/ 1242909 w 1244689"/>
                <a:gd name="connsiteY2" fmla="*/ 21370 h 1844946"/>
                <a:gd name="connsiteX3" fmla="*/ 1242909 w 1244689"/>
                <a:gd name="connsiteY3" fmla="*/ 23151 h 1844946"/>
                <a:gd name="connsiteX4" fmla="*/ 633919 w 1244689"/>
                <a:gd name="connsiteY4" fmla="*/ 931377 h 1844946"/>
                <a:gd name="connsiteX5" fmla="*/ 28491 w 1244689"/>
                <a:gd name="connsiteY5" fmla="*/ 1837823 h 1844946"/>
                <a:gd name="connsiteX6" fmla="*/ 14245 w 1244689"/>
                <a:gd name="connsiteY6" fmla="*/ 1844946 h 1844946"/>
                <a:gd name="connsiteX7" fmla="*/ 0 w 1244689"/>
                <a:gd name="connsiteY7" fmla="*/ 1828919 h 1844946"/>
                <a:gd name="connsiteX8" fmla="*/ 0 w 1244689"/>
                <a:gd name="connsiteY8" fmla="*/ 1823576 h 1844946"/>
                <a:gd name="connsiteX9" fmla="*/ 1781 w 1244689"/>
                <a:gd name="connsiteY9" fmla="*/ 1820015 h 1844946"/>
                <a:gd name="connsiteX10" fmla="*/ 608990 w 1244689"/>
                <a:gd name="connsiteY10" fmla="*/ 913569 h 1844946"/>
                <a:gd name="connsiteX11" fmla="*/ 1216199 w 1244689"/>
                <a:gd name="connsiteY11" fmla="*/ 5343 h 1844946"/>
                <a:gd name="connsiteX12" fmla="*/ 1228664 w 1244689"/>
                <a:gd name="connsiteY12" fmla="*/ 0 h 18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4689" h="1844946">
                  <a:moveTo>
                    <a:pt x="1228664" y="0"/>
                  </a:moveTo>
                  <a:cubicBezTo>
                    <a:pt x="1237567" y="0"/>
                    <a:pt x="1244690" y="5343"/>
                    <a:pt x="1244690" y="14247"/>
                  </a:cubicBezTo>
                  <a:cubicBezTo>
                    <a:pt x="1244690" y="17808"/>
                    <a:pt x="1244690" y="19589"/>
                    <a:pt x="1242909" y="21370"/>
                  </a:cubicBezTo>
                  <a:lnTo>
                    <a:pt x="1242909" y="23151"/>
                  </a:lnTo>
                  <a:lnTo>
                    <a:pt x="633919" y="931377"/>
                  </a:lnTo>
                  <a:lnTo>
                    <a:pt x="28491" y="1837823"/>
                  </a:lnTo>
                  <a:cubicBezTo>
                    <a:pt x="24929" y="1841385"/>
                    <a:pt x="19587" y="1844946"/>
                    <a:pt x="14245" y="1844946"/>
                  </a:cubicBezTo>
                  <a:cubicBezTo>
                    <a:pt x="7123" y="1844946"/>
                    <a:pt x="0" y="1837823"/>
                    <a:pt x="0" y="1828919"/>
                  </a:cubicBezTo>
                  <a:cubicBezTo>
                    <a:pt x="0" y="1827138"/>
                    <a:pt x="0" y="1825357"/>
                    <a:pt x="0" y="1823576"/>
                  </a:cubicBezTo>
                  <a:lnTo>
                    <a:pt x="1781" y="1820015"/>
                  </a:lnTo>
                  <a:lnTo>
                    <a:pt x="608990" y="913569"/>
                  </a:lnTo>
                  <a:lnTo>
                    <a:pt x="1216199" y="5343"/>
                  </a:lnTo>
                  <a:cubicBezTo>
                    <a:pt x="1219760" y="1781"/>
                    <a:pt x="1223322" y="0"/>
                    <a:pt x="122866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53882B7-5BAD-41D6-8016-C4DDD4644DC8}"/>
                </a:ext>
              </a:extLst>
            </p:cNvPr>
            <p:cNvSpPr/>
            <p:nvPr/>
          </p:nvSpPr>
          <p:spPr>
            <a:xfrm>
              <a:off x="4340257" y="1387539"/>
              <a:ext cx="1235786" cy="457675"/>
            </a:xfrm>
            <a:custGeom>
              <a:avLst/>
              <a:gdLst>
                <a:gd name="connsiteX0" fmla="*/ 16026 w 1235786"/>
                <a:gd name="connsiteY0" fmla="*/ 0 h 457674"/>
                <a:gd name="connsiteX1" fmla="*/ 19587 w 1235786"/>
                <a:gd name="connsiteY1" fmla="*/ 0 h 457674"/>
                <a:gd name="connsiteX2" fmla="*/ 21368 w 1235786"/>
                <a:gd name="connsiteY2" fmla="*/ 0 h 457674"/>
                <a:gd name="connsiteX3" fmla="*/ 1223322 w 1235786"/>
                <a:gd name="connsiteY3" fmla="*/ 425620 h 457674"/>
                <a:gd name="connsiteX4" fmla="*/ 1225102 w 1235786"/>
                <a:gd name="connsiteY4" fmla="*/ 427401 h 457674"/>
                <a:gd name="connsiteX5" fmla="*/ 1226883 w 1235786"/>
                <a:gd name="connsiteY5" fmla="*/ 427401 h 457674"/>
                <a:gd name="connsiteX6" fmla="*/ 1235786 w 1235786"/>
                <a:gd name="connsiteY6" fmla="*/ 441647 h 457674"/>
                <a:gd name="connsiteX7" fmla="*/ 1219760 w 1235786"/>
                <a:gd name="connsiteY7" fmla="*/ 457675 h 457674"/>
                <a:gd name="connsiteX8" fmla="*/ 1216199 w 1235786"/>
                <a:gd name="connsiteY8" fmla="*/ 457675 h 457674"/>
                <a:gd name="connsiteX9" fmla="*/ 1214418 w 1235786"/>
                <a:gd name="connsiteY9" fmla="*/ 455894 h 457674"/>
                <a:gd name="connsiteX10" fmla="*/ 1212638 w 1235786"/>
                <a:gd name="connsiteY10" fmla="*/ 455894 h 457674"/>
                <a:gd name="connsiteX11" fmla="*/ 10684 w 1235786"/>
                <a:gd name="connsiteY11" fmla="*/ 30274 h 457674"/>
                <a:gd name="connsiteX12" fmla="*/ 0 w 1235786"/>
                <a:gd name="connsiteY12" fmla="*/ 16028 h 457674"/>
                <a:gd name="connsiteX13" fmla="*/ 16026 w 1235786"/>
                <a:gd name="connsiteY13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5786" h="457674">
                  <a:moveTo>
                    <a:pt x="16026" y="0"/>
                  </a:moveTo>
                  <a:cubicBezTo>
                    <a:pt x="17807" y="0"/>
                    <a:pt x="17807" y="0"/>
                    <a:pt x="19587" y="0"/>
                  </a:cubicBezTo>
                  <a:lnTo>
                    <a:pt x="21368" y="0"/>
                  </a:lnTo>
                  <a:lnTo>
                    <a:pt x="1223322" y="425620"/>
                  </a:lnTo>
                  <a:lnTo>
                    <a:pt x="1225102" y="427401"/>
                  </a:lnTo>
                  <a:lnTo>
                    <a:pt x="1226883" y="427401"/>
                  </a:lnTo>
                  <a:cubicBezTo>
                    <a:pt x="1232225" y="429182"/>
                    <a:pt x="1235786" y="434524"/>
                    <a:pt x="1235786" y="441647"/>
                  </a:cubicBezTo>
                  <a:cubicBezTo>
                    <a:pt x="1235786" y="450552"/>
                    <a:pt x="1228664" y="457675"/>
                    <a:pt x="1219760" y="457675"/>
                  </a:cubicBezTo>
                  <a:cubicBezTo>
                    <a:pt x="1219760" y="457675"/>
                    <a:pt x="1217980" y="457675"/>
                    <a:pt x="1216199" y="457675"/>
                  </a:cubicBezTo>
                  <a:lnTo>
                    <a:pt x="1214418" y="455894"/>
                  </a:lnTo>
                  <a:lnTo>
                    <a:pt x="1212638" y="455894"/>
                  </a:lnTo>
                  <a:lnTo>
                    <a:pt x="10684" y="30274"/>
                  </a:lnTo>
                  <a:cubicBezTo>
                    <a:pt x="3561" y="26713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1E82897-DD85-4A20-BCFF-6D3E72E3EA42}"/>
                </a:ext>
              </a:extLst>
            </p:cNvPr>
            <p:cNvSpPr/>
            <p:nvPr/>
          </p:nvSpPr>
          <p:spPr>
            <a:xfrm>
              <a:off x="4390116" y="1528225"/>
              <a:ext cx="1444125" cy="986583"/>
            </a:xfrm>
            <a:custGeom>
              <a:avLst/>
              <a:gdLst>
                <a:gd name="connsiteX0" fmla="*/ 16026 w 1444125"/>
                <a:gd name="connsiteY0" fmla="*/ 0 h 986583"/>
                <a:gd name="connsiteX1" fmla="*/ 26710 w 1444125"/>
                <a:gd name="connsiteY1" fmla="*/ 3562 h 986583"/>
                <a:gd name="connsiteX2" fmla="*/ 28491 w 1444125"/>
                <a:gd name="connsiteY2" fmla="*/ 5343 h 986583"/>
                <a:gd name="connsiteX3" fmla="*/ 32052 w 1444125"/>
                <a:gd name="connsiteY3" fmla="*/ 8904 h 986583"/>
                <a:gd name="connsiteX4" fmla="*/ 37394 w 1444125"/>
                <a:gd name="connsiteY4" fmla="*/ 12466 h 986583"/>
                <a:gd name="connsiteX5" fmla="*/ 40955 w 1444125"/>
                <a:gd name="connsiteY5" fmla="*/ 14247 h 986583"/>
                <a:gd name="connsiteX6" fmla="*/ 42736 w 1444125"/>
                <a:gd name="connsiteY6" fmla="*/ 14247 h 986583"/>
                <a:gd name="connsiteX7" fmla="*/ 737198 w 1444125"/>
                <a:gd name="connsiteY7" fmla="*/ 484387 h 986583"/>
                <a:gd name="connsiteX8" fmla="*/ 1429880 w 1444125"/>
                <a:gd name="connsiteY8" fmla="*/ 952747 h 986583"/>
                <a:gd name="connsiteX9" fmla="*/ 1437002 w 1444125"/>
                <a:gd name="connsiteY9" fmla="*/ 958090 h 986583"/>
                <a:gd name="connsiteX10" fmla="*/ 1444125 w 1444125"/>
                <a:gd name="connsiteY10" fmla="*/ 970556 h 986583"/>
                <a:gd name="connsiteX11" fmla="*/ 1429880 w 1444125"/>
                <a:gd name="connsiteY11" fmla="*/ 986583 h 986583"/>
                <a:gd name="connsiteX12" fmla="*/ 1420976 w 1444125"/>
                <a:gd name="connsiteY12" fmla="*/ 983022 h 986583"/>
                <a:gd name="connsiteX13" fmla="*/ 1413854 w 1444125"/>
                <a:gd name="connsiteY13" fmla="*/ 979460 h 986583"/>
                <a:gd name="connsiteX14" fmla="*/ 719392 w 1444125"/>
                <a:gd name="connsiteY14" fmla="*/ 509319 h 986583"/>
                <a:gd name="connsiteX15" fmla="*/ 24929 w 1444125"/>
                <a:gd name="connsiteY15" fmla="*/ 40959 h 986583"/>
                <a:gd name="connsiteX16" fmla="*/ 21368 w 1444125"/>
                <a:gd name="connsiteY16" fmla="*/ 39178 h 986583"/>
                <a:gd name="connsiteX17" fmla="*/ 16026 w 1444125"/>
                <a:gd name="connsiteY17" fmla="*/ 35617 h 986583"/>
                <a:gd name="connsiteX18" fmla="*/ 14245 w 1444125"/>
                <a:gd name="connsiteY18" fmla="*/ 35617 h 986583"/>
                <a:gd name="connsiteX19" fmla="*/ 14245 w 1444125"/>
                <a:gd name="connsiteY19" fmla="*/ 33836 h 986583"/>
                <a:gd name="connsiteX20" fmla="*/ 8903 w 1444125"/>
                <a:gd name="connsiteY20" fmla="*/ 30274 h 986583"/>
                <a:gd name="connsiteX21" fmla="*/ 7123 w 1444125"/>
                <a:gd name="connsiteY21" fmla="*/ 28493 h 986583"/>
                <a:gd name="connsiteX22" fmla="*/ 3561 w 1444125"/>
                <a:gd name="connsiteY22" fmla="*/ 26713 h 986583"/>
                <a:gd name="connsiteX23" fmla="*/ 1781 w 1444125"/>
                <a:gd name="connsiteY23" fmla="*/ 23151 h 986583"/>
                <a:gd name="connsiteX24" fmla="*/ 0 w 1444125"/>
                <a:gd name="connsiteY24" fmla="*/ 16028 h 986583"/>
                <a:gd name="connsiteX25" fmla="*/ 16026 w 1444125"/>
                <a:gd name="connsiteY25" fmla="*/ 0 h 98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44125" h="986583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32052" y="8904"/>
                  </a:lnTo>
                  <a:lnTo>
                    <a:pt x="37394" y="12466"/>
                  </a:lnTo>
                  <a:lnTo>
                    <a:pt x="40955" y="14247"/>
                  </a:lnTo>
                  <a:lnTo>
                    <a:pt x="42736" y="14247"/>
                  </a:lnTo>
                  <a:lnTo>
                    <a:pt x="737198" y="484387"/>
                  </a:lnTo>
                  <a:lnTo>
                    <a:pt x="1429880" y="952747"/>
                  </a:lnTo>
                  <a:lnTo>
                    <a:pt x="1437002" y="958090"/>
                  </a:lnTo>
                  <a:cubicBezTo>
                    <a:pt x="1442344" y="959871"/>
                    <a:pt x="1444125" y="965213"/>
                    <a:pt x="1444125" y="970556"/>
                  </a:cubicBezTo>
                  <a:cubicBezTo>
                    <a:pt x="1444125" y="979460"/>
                    <a:pt x="1437002" y="986583"/>
                    <a:pt x="1429880" y="986583"/>
                  </a:cubicBezTo>
                  <a:cubicBezTo>
                    <a:pt x="1426318" y="986583"/>
                    <a:pt x="1422757" y="984802"/>
                    <a:pt x="1420976" y="983022"/>
                  </a:cubicBezTo>
                  <a:lnTo>
                    <a:pt x="1413854" y="979460"/>
                  </a:lnTo>
                  <a:lnTo>
                    <a:pt x="719392" y="509319"/>
                  </a:lnTo>
                  <a:lnTo>
                    <a:pt x="24929" y="40959"/>
                  </a:lnTo>
                  <a:lnTo>
                    <a:pt x="21368" y="39178"/>
                  </a:lnTo>
                  <a:lnTo>
                    <a:pt x="16026" y="35617"/>
                  </a:lnTo>
                  <a:lnTo>
                    <a:pt x="14245" y="35617"/>
                  </a:lnTo>
                  <a:lnTo>
                    <a:pt x="14245" y="33836"/>
                  </a:lnTo>
                  <a:lnTo>
                    <a:pt x="8903" y="30274"/>
                  </a:lnTo>
                  <a:cubicBezTo>
                    <a:pt x="8903" y="30274"/>
                    <a:pt x="7123" y="30274"/>
                    <a:pt x="7123" y="28493"/>
                  </a:cubicBezTo>
                  <a:lnTo>
                    <a:pt x="3561" y="26713"/>
                  </a:lnTo>
                  <a:lnTo>
                    <a:pt x="1781" y="23151"/>
                  </a:lnTo>
                  <a:cubicBezTo>
                    <a:pt x="0" y="21370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CDF1E1C-FB75-42C7-A7CC-25FE9B76FB2C}"/>
                </a:ext>
              </a:extLst>
            </p:cNvPr>
            <p:cNvSpPr/>
            <p:nvPr/>
          </p:nvSpPr>
          <p:spPr>
            <a:xfrm>
              <a:off x="4473808" y="1825625"/>
              <a:ext cx="1675612" cy="2233169"/>
            </a:xfrm>
            <a:custGeom>
              <a:avLst/>
              <a:gdLst>
                <a:gd name="connsiteX0" fmla="*/ 16026 w 1675612"/>
                <a:gd name="connsiteY0" fmla="*/ 0 h 2233168"/>
                <a:gd name="connsiteX1" fmla="*/ 26710 w 1675612"/>
                <a:gd name="connsiteY1" fmla="*/ 3562 h 2233168"/>
                <a:gd name="connsiteX2" fmla="*/ 28491 w 1675612"/>
                <a:gd name="connsiteY2" fmla="*/ 5343 h 2233168"/>
                <a:gd name="connsiteX3" fmla="*/ 64104 w 1675612"/>
                <a:gd name="connsiteY3" fmla="*/ 51644 h 2233168"/>
                <a:gd name="connsiteX4" fmla="*/ 65885 w 1675612"/>
                <a:gd name="connsiteY4" fmla="*/ 51644 h 2233168"/>
                <a:gd name="connsiteX5" fmla="*/ 97937 w 1675612"/>
                <a:gd name="connsiteY5" fmla="*/ 99727 h 2233168"/>
                <a:gd name="connsiteX6" fmla="*/ 886775 w 1675612"/>
                <a:gd name="connsiteY6" fmla="*/ 1152201 h 2233168"/>
                <a:gd name="connsiteX7" fmla="*/ 884994 w 1675612"/>
                <a:gd name="connsiteY7" fmla="*/ 1152201 h 2233168"/>
                <a:gd name="connsiteX8" fmla="*/ 886775 w 1675612"/>
                <a:gd name="connsiteY8" fmla="*/ 1152201 h 2233168"/>
                <a:gd name="connsiteX9" fmla="*/ 1673832 w 1675612"/>
                <a:gd name="connsiteY9" fmla="*/ 2208237 h 2233168"/>
                <a:gd name="connsiteX10" fmla="*/ 1675612 w 1675612"/>
                <a:gd name="connsiteY10" fmla="*/ 2217141 h 2233168"/>
                <a:gd name="connsiteX11" fmla="*/ 1661367 w 1675612"/>
                <a:gd name="connsiteY11" fmla="*/ 2233169 h 2233168"/>
                <a:gd name="connsiteX12" fmla="*/ 1648902 w 1675612"/>
                <a:gd name="connsiteY12" fmla="*/ 2227826 h 2233168"/>
                <a:gd name="connsiteX13" fmla="*/ 1647122 w 1675612"/>
                <a:gd name="connsiteY13" fmla="*/ 2226045 h 2233168"/>
                <a:gd name="connsiteX14" fmla="*/ 860065 w 1675612"/>
                <a:gd name="connsiteY14" fmla="*/ 1171790 h 2233168"/>
                <a:gd name="connsiteX15" fmla="*/ 73008 w 1675612"/>
                <a:gd name="connsiteY15" fmla="*/ 117535 h 2233168"/>
                <a:gd name="connsiteX16" fmla="*/ 39175 w 1675612"/>
                <a:gd name="connsiteY16" fmla="*/ 69453 h 2233168"/>
                <a:gd name="connsiteX17" fmla="*/ 3561 w 1675612"/>
                <a:gd name="connsiteY17" fmla="*/ 24932 h 2233168"/>
                <a:gd name="connsiteX18" fmla="*/ 3561 w 1675612"/>
                <a:gd name="connsiteY18" fmla="*/ 23151 h 2233168"/>
                <a:gd name="connsiteX19" fmla="*/ 0 w 1675612"/>
                <a:gd name="connsiteY19" fmla="*/ 14247 h 2233168"/>
                <a:gd name="connsiteX20" fmla="*/ 16026 w 1675612"/>
                <a:gd name="connsiteY20" fmla="*/ 0 h 223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5612" h="2233168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64104" y="51644"/>
                  </a:lnTo>
                  <a:lnTo>
                    <a:pt x="65885" y="51644"/>
                  </a:lnTo>
                  <a:lnTo>
                    <a:pt x="97937" y="99727"/>
                  </a:lnTo>
                  <a:lnTo>
                    <a:pt x="886775" y="1152201"/>
                  </a:lnTo>
                  <a:lnTo>
                    <a:pt x="884994" y="1152201"/>
                  </a:lnTo>
                  <a:lnTo>
                    <a:pt x="886775" y="1152201"/>
                  </a:lnTo>
                  <a:lnTo>
                    <a:pt x="1673832" y="2208237"/>
                  </a:lnTo>
                  <a:cubicBezTo>
                    <a:pt x="1675612" y="2210018"/>
                    <a:pt x="1675612" y="2213579"/>
                    <a:pt x="1675612" y="2217141"/>
                  </a:cubicBezTo>
                  <a:cubicBezTo>
                    <a:pt x="1675612" y="2226045"/>
                    <a:pt x="1668490" y="2233169"/>
                    <a:pt x="1661367" y="2233169"/>
                  </a:cubicBezTo>
                  <a:cubicBezTo>
                    <a:pt x="1656025" y="2233169"/>
                    <a:pt x="1652464" y="2231388"/>
                    <a:pt x="1648902" y="2227826"/>
                  </a:cubicBezTo>
                  <a:lnTo>
                    <a:pt x="1647122" y="2226045"/>
                  </a:lnTo>
                  <a:lnTo>
                    <a:pt x="860065" y="1171790"/>
                  </a:lnTo>
                  <a:lnTo>
                    <a:pt x="73008" y="117535"/>
                  </a:lnTo>
                  <a:lnTo>
                    <a:pt x="39175" y="69453"/>
                  </a:lnTo>
                  <a:lnTo>
                    <a:pt x="3561" y="24932"/>
                  </a:lnTo>
                  <a:lnTo>
                    <a:pt x="3561" y="23151"/>
                  </a:lnTo>
                  <a:cubicBezTo>
                    <a:pt x="1781" y="21370"/>
                    <a:pt x="0" y="17808"/>
                    <a:pt x="0" y="14247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FC4CDB9-7D0B-44C4-ABCE-09BA3341F71A}"/>
                </a:ext>
              </a:extLst>
            </p:cNvPr>
            <p:cNvSpPr/>
            <p:nvPr/>
          </p:nvSpPr>
          <p:spPr>
            <a:xfrm>
              <a:off x="4502298" y="2126586"/>
              <a:ext cx="1360433" cy="92603"/>
            </a:xfrm>
            <a:custGeom>
              <a:avLst/>
              <a:gdLst>
                <a:gd name="connsiteX0" fmla="*/ 1344407 w 1360433"/>
                <a:gd name="connsiteY0" fmla="*/ 0 h 92603"/>
                <a:gd name="connsiteX1" fmla="*/ 1360434 w 1360433"/>
                <a:gd name="connsiteY1" fmla="*/ 16028 h 92603"/>
                <a:gd name="connsiteX2" fmla="*/ 1347969 w 1360433"/>
                <a:gd name="connsiteY2" fmla="*/ 30274 h 92603"/>
                <a:gd name="connsiteX3" fmla="*/ 1346188 w 1360433"/>
                <a:gd name="connsiteY3" fmla="*/ 30274 h 92603"/>
                <a:gd name="connsiteX4" fmla="*/ 1344407 w 1360433"/>
                <a:gd name="connsiteY4" fmla="*/ 30274 h 92603"/>
                <a:gd name="connsiteX5" fmla="*/ 863626 w 1360433"/>
                <a:gd name="connsiteY5" fmla="*/ 53425 h 92603"/>
                <a:gd name="connsiteX6" fmla="*/ 384625 w 1360433"/>
                <a:gd name="connsiteY6" fmla="*/ 74795 h 92603"/>
                <a:gd name="connsiteX7" fmla="*/ 199435 w 1360433"/>
                <a:gd name="connsiteY7" fmla="*/ 85480 h 92603"/>
                <a:gd name="connsiteX8" fmla="*/ 108621 w 1360433"/>
                <a:gd name="connsiteY8" fmla="*/ 90823 h 92603"/>
                <a:gd name="connsiteX9" fmla="*/ 106840 w 1360433"/>
                <a:gd name="connsiteY9" fmla="*/ 90823 h 92603"/>
                <a:gd name="connsiteX10" fmla="*/ 16026 w 1360433"/>
                <a:gd name="connsiteY10" fmla="*/ 92603 h 92603"/>
                <a:gd name="connsiteX11" fmla="*/ 0 w 1360433"/>
                <a:gd name="connsiteY11" fmla="*/ 76576 h 92603"/>
                <a:gd name="connsiteX12" fmla="*/ 12465 w 1360433"/>
                <a:gd name="connsiteY12" fmla="*/ 60548 h 92603"/>
                <a:gd name="connsiteX13" fmla="*/ 14245 w 1360433"/>
                <a:gd name="connsiteY13" fmla="*/ 60548 h 92603"/>
                <a:gd name="connsiteX14" fmla="*/ 106840 w 1360433"/>
                <a:gd name="connsiteY14" fmla="*/ 58768 h 92603"/>
                <a:gd name="connsiteX15" fmla="*/ 197655 w 1360433"/>
                <a:gd name="connsiteY15" fmla="*/ 55206 h 92603"/>
                <a:gd name="connsiteX16" fmla="*/ 382845 w 1360433"/>
                <a:gd name="connsiteY16" fmla="*/ 44521 h 92603"/>
                <a:gd name="connsiteX17" fmla="*/ 861845 w 1360433"/>
                <a:gd name="connsiteY17" fmla="*/ 21370 h 92603"/>
                <a:gd name="connsiteX18" fmla="*/ 1342627 w 1360433"/>
                <a:gd name="connsiteY18" fmla="*/ 0 h 92603"/>
                <a:gd name="connsiteX19" fmla="*/ 1344407 w 1360433"/>
                <a:gd name="connsiteY19" fmla="*/ 0 h 9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60433" h="92603">
                  <a:moveTo>
                    <a:pt x="1344407" y="0"/>
                  </a:moveTo>
                  <a:cubicBezTo>
                    <a:pt x="1353311" y="0"/>
                    <a:pt x="1360434" y="7123"/>
                    <a:pt x="1360434" y="16028"/>
                  </a:cubicBezTo>
                  <a:cubicBezTo>
                    <a:pt x="1360434" y="23151"/>
                    <a:pt x="1355091" y="28493"/>
                    <a:pt x="1347969" y="30274"/>
                  </a:cubicBezTo>
                  <a:lnTo>
                    <a:pt x="1346188" y="30274"/>
                  </a:lnTo>
                  <a:lnTo>
                    <a:pt x="1344407" y="30274"/>
                  </a:lnTo>
                  <a:lnTo>
                    <a:pt x="863626" y="53425"/>
                  </a:lnTo>
                  <a:lnTo>
                    <a:pt x="384625" y="74795"/>
                  </a:lnTo>
                  <a:lnTo>
                    <a:pt x="199435" y="85480"/>
                  </a:lnTo>
                  <a:lnTo>
                    <a:pt x="108621" y="90823"/>
                  </a:lnTo>
                  <a:lnTo>
                    <a:pt x="106840" y="90823"/>
                  </a:lnTo>
                  <a:lnTo>
                    <a:pt x="16026" y="92603"/>
                  </a:lnTo>
                  <a:cubicBezTo>
                    <a:pt x="7123" y="92603"/>
                    <a:pt x="0" y="85480"/>
                    <a:pt x="0" y="76576"/>
                  </a:cubicBezTo>
                  <a:cubicBezTo>
                    <a:pt x="0" y="69453"/>
                    <a:pt x="5342" y="62329"/>
                    <a:pt x="12465" y="60548"/>
                  </a:cubicBezTo>
                  <a:lnTo>
                    <a:pt x="14245" y="60548"/>
                  </a:lnTo>
                  <a:lnTo>
                    <a:pt x="106840" y="58768"/>
                  </a:lnTo>
                  <a:lnTo>
                    <a:pt x="197655" y="55206"/>
                  </a:lnTo>
                  <a:lnTo>
                    <a:pt x="382845" y="44521"/>
                  </a:lnTo>
                  <a:lnTo>
                    <a:pt x="861845" y="21370"/>
                  </a:lnTo>
                  <a:lnTo>
                    <a:pt x="1342627" y="0"/>
                  </a:lnTo>
                  <a:lnTo>
                    <a:pt x="1344407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1AF4973-CD26-4408-9E76-C774044D8C2B}"/>
                </a:ext>
              </a:extLst>
            </p:cNvPr>
            <p:cNvSpPr/>
            <p:nvPr/>
          </p:nvSpPr>
          <p:spPr>
            <a:xfrm>
              <a:off x="4366967" y="2345629"/>
              <a:ext cx="1374679" cy="395346"/>
            </a:xfrm>
            <a:custGeom>
              <a:avLst/>
              <a:gdLst>
                <a:gd name="connsiteX0" fmla="*/ 14245 w 1374678"/>
                <a:gd name="connsiteY0" fmla="*/ 0 h 395345"/>
                <a:gd name="connsiteX1" fmla="*/ 16026 w 1374678"/>
                <a:gd name="connsiteY1" fmla="*/ 0 h 395345"/>
                <a:gd name="connsiteX2" fmla="*/ 32052 w 1374678"/>
                <a:gd name="connsiteY2" fmla="*/ 1781 h 395345"/>
                <a:gd name="connsiteX3" fmla="*/ 33833 w 1374678"/>
                <a:gd name="connsiteY3" fmla="*/ 1781 h 395345"/>
                <a:gd name="connsiteX4" fmla="*/ 35613 w 1374678"/>
                <a:gd name="connsiteY4" fmla="*/ 1781 h 395345"/>
                <a:gd name="connsiteX5" fmla="*/ 51639 w 1374678"/>
                <a:gd name="connsiteY5" fmla="*/ 7123 h 395345"/>
                <a:gd name="connsiteX6" fmla="*/ 81911 w 1374678"/>
                <a:gd name="connsiteY6" fmla="*/ 17808 h 395345"/>
                <a:gd name="connsiteX7" fmla="*/ 714050 w 1374678"/>
                <a:gd name="connsiteY7" fmla="*/ 188769 h 395345"/>
                <a:gd name="connsiteX8" fmla="*/ 1347969 w 1374678"/>
                <a:gd name="connsiteY8" fmla="*/ 361510 h 395345"/>
                <a:gd name="connsiteX9" fmla="*/ 1362214 w 1374678"/>
                <a:gd name="connsiteY9" fmla="*/ 365071 h 395345"/>
                <a:gd name="connsiteX10" fmla="*/ 1363995 w 1374678"/>
                <a:gd name="connsiteY10" fmla="*/ 365071 h 395345"/>
                <a:gd name="connsiteX11" fmla="*/ 1374679 w 1374678"/>
                <a:gd name="connsiteY11" fmla="*/ 379318 h 395345"/>
                <a:gd name="connsiteX12" fmla="*/ 1358653 w 1374678"/>
                <a:gd name="connsiteY12" fmla="*/ 395346 h 395345"/>
                <a:gd name="connsiteX13" fmla="*/ 1355091 w 1374678"/>
                <a:gd name="connsiteY13" fmla="*/ 395346 h 395345"/>
                <a:gd name="connsiteX14" fmla="*/ 1339065 w 1374678"/>
                <a:gd name="connsiteY14" fmla="*/ 391784 h 395345"/>
                <a:gd name="connsiteX15" fmla="*/ 706927 w 1374678"/>
                <a:gd name="connsiteY15" fmla="*/ 219043 h 395345"/>
                <a:gd name="connsiteX16" fmla="*/ 73008 w 1374678"/>
                <a:gd name="connsiteY16" fmla="*/ 48083 h 395345"/>
                <a:gd name="connsiteX17" fmla="*/ 73008 w 1374678"/>
                <a:gd name="connsiteY17" fmla="*/ 46302 h 395345"/>
                <a:gd name="connsiteX18" fmla="*/ 42736 w 1374678"/>
                <a:gd name="connsiteY18" fmla="*/ 37398 h 395345"/>
                <a:gd name="connsiteX19" fmla="*/ 26710 w 1374678"/>
                <a:gd name="connsiteY19" fmla="*/ 32055 h 395345"/>
                <a:gd name="connsiteX20" fmla="*/ 12465 w 1374678"/>
                <a:gd name="connsiteY20" fmla="*/ 30274 h 395345"/>
                <a:gd name="connsiteX21" fmla="*/ 0 w 1374678"/>
                <a:gd name="connsiteY21" fmla="*/ 14247 h 395345"/>
                <a:gd name="connsiteX22" fmla="*/ 14245 w 1374678"/>
                <a:gd name="connsiteY22" fmla="*/ 0 h 39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4678" h="395345">
                  <a:moveTo>
                    <a:pt x="14245" y="0"/>
                  </a:moveTo>
                  <a:lnTo>
                    <a:pt x="16026" y="0"/>
                  </a:lnTo>
                  <a:lnTo>
                    <a:pt x="32052" y="1781"/>
                  </a:lnTo>
                  <a:lnTo>
                    <a:pt x="33833" y="1781"/>
                  </a:lnTo>
                  <a:lnTo>
                    <a:pt x="35613" y="1781"/>
                  </a:lnTo>
                  <a:lnTo>
                    <a:pt x="51639" y="7123"/>
                  </a:lnTo>
                  <a:lnTo>
                    <a:pt x="81911" y="17808"/>
                  </a:lnTo>
                  <a:lnTo>
                    <a:pt x="714050" y="188769"/>
                  </a:lnTo>
                  <a:lnTo>
                    <a:pt x="1347969" y="361510"/>
                  </a:lnTo>
                  <a:lnTo>
                    <a:pt x="1362214" y="365071"/>
                  </a:lnTo>
                  <a:lnTo>
                    <a:pt x="1363995" y="365071"/>
                  </a:lnTo>
                  <a:cubicBezTo>
                    <a:pt x="1369337" y="368633"/>
                    <a:pt x="1374679" y="373976"/>
                    <a:pt x="1374679" y="379318"/>
                  </a:cubicBezTo>
                  <a:cubicBezTo>
                    <a:pt x="1374679" y="388222"/>
                    <a:pt x="1367556" y="395346"/>
                    <a:pt x="1358653" y="395346"/>
                  </a:cubicBezTo>
                  <a:cubicBezTo>
                    <a:pt x="1356872" y="395346"/>
                    <a:pt x="1356872" y="395346"/>
                    <a:pt x="1355091" y="395346"/>
                  </a:cubicBezTo>
                  <a:lnTo>
                    <a:pt x="1339065" y="391784"/>
                  </a:lnTo>
                  <a:lnTo>
                    <a:pt x="706927" y="219043"/>
                  </a:lnTo>
                  <a:lnTo>
                    <a:pt x="73008" y="48083"/>
                  </a:lnTo>
                  <a:lnTo>
                    <a:pt x="73008" y="46302"/>
                  </a:lnTo>
                  <a:lnTo>
                    <a:pt x="42736" y="37398"/>
                  </a:lnTo>
                  <a:lnTo>
                    <a:pt x="26710" y="32055"/>
                  </a:lnTo>
                  <a:lnTo>
                    <a:pt x="12465" y="30274"/>
                  </a:lnTo>
                  <a:cubicBezTo>
                    <a:pt x="5342" y="28493"/>
                    <a:pt x="0" y="23151"/>
                    <a:pt x="0" y="14247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070D17A-AE8D-40BF-BA3F-8CF64149B61E}"/>
                </a:ext>
              </a:extLst>
            </p:cNvPr>
            <p:cNvSpPr/>
            <p:nvPr/>
          </p:nvSpPr>
          <p:spPr>
            <a:xfrm>
              <a:off x="4386555" y="2689331"/>
              <a:ext cx="1556307" cy="1333846"/>
            </a:xfrm>
            <a:custGeom>
              <a:avLst/>
              <a:gdLst>
                <a:gd name="connsiteX0" fmla="*/ 16026 w 1556307"/>
                <a:gd name="connsiteY0" fmla="*/ 0 h 1333846"/>
                <a:gd name="connsiteX1" fmla="*/ 26710 w 1556307"/>
                <a:gd name="connsiteY1" fmla="*/ 5343 h 1333846"/>
                <a:gd name="connsiteX2" fmla="*/ 28491 w 1556307"/>
                <a:gd name="connsiteY2" fmla="*/ 7123 h 1333846"/>
                <a:gd name="connsiteX3" fmla="*/ 30271 w 1556307"/>
                <a:gd name="connsiteY3" fmla="*/ 8904 h 1333846"/>
                <a:gd name="connsiteX4" fmla="*/ 37394 w 1556307"/>
                <a:gd name="connsiteY4" fmla="*/ 14247 h 1333846"/>
                <a:gd name="connsiteX5" fmla="*/ 37394 w 1556307"/>
                <a:gd name="connsiteY5" fmla="*/ 16028 h 1333846"/>
                <a:gd name="connsiteX6" fmla="*/ 37394 w 1556307"/>
                <a:gd name="connsiteY6" fmla="*/ 14247 h 1333846"/>
                <a:gd name="connsiteX7" fmla="*/ 1549185 w 1556307"/>
                <a:gd name="connsiteY7" fmla="*/ 1305353 h 1333846"/>
                <a:gd name="connsiteX8" fmla="*/ 1549185 w 1556307"/>
                <a:gd name="connsiteY8" fmla="*/ 1307134 h 1333846"/>
                <a:gd name="connsiteX9" fmla="*/ 1550965 w 1556307"/>
                <a:gd name="connsiteY9" fmla="*/ 1307134 h 1333846"/>
                <a:gd name="connsiteX10" fmla="*/ 1556307 w 1556307"/>
                <a:gd name="connsiteY10" fmla="*/ 1317819 h 1333846"/>
                <a:gd name="connsiteX11" fmla="*/ 1540281 w 1556307"/>
                <a:gd name="connsiteY11" fmla="*/ 1333846 h 1333846"/>
                <a:gd name="connsiteX12" fmla="*/ 1531378 w 1556307"/>
                <a:gd name="connsiteY12" fmla="*/ 1332066 h 1333846"/>
                <a:gd name="connsiteX13" fmla="*/ 1529597 w 1556307"/>
                <a:gd name="connsiteY13" fmla="*/ 1330285 h 1333846"/>
                <a:gd name="connsiteX14" fmla="*/ 17807 w 1556307"/>
                <a:gd name="connsiteY14" fmla="*/ 39178 h 1333846"/>
                <a:gd name="connsiteX15" fmla="*/ 10684 w 1556307"/>
                <a:gd name="connsiteY15" fmla="*/ 33836 h 1333846"/>
                <a:gd name="connsiteX16" fmla="*/ 7123 w 1556307"/>
                <a:gd name="connsiteY16" fmla="*/ 30274 h 1333846"/>
                <a:gd name="connsiteX17" fmla="*/ 5342 w 1556307"/>
                <a:gd name="connsiteY17" fmla="*/ 30274 h 1333846"/>
                <a:gd name="connsiteX18" fmla="*/ 3561 w 1556307"/>
                <a:gd name="connsiteY18" fmla="*/ 28493 h 1333846"/>
                <a:gd name="connsiteX19" fmla="*/ 1781 w 1556307"/>
                <a:gd name="connsiteY19" fmla="*/ 24932 h 1333846"/>
                <a:gd name="connsiteX20" fmla="*/ 0 w 1556307"/>
                <a:gd name="connsiteY20" fmla="*/ 16028 h 1333846"/>
                <a:gd name="connsiteX21" fmla="*/ 16026 w 1556307"/>
                <a:gd name="connsiteY21" fmla="*/ 0 h 13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56307" h="133384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28491" y="7123"/>
                  </a:lnTo>
                  <a:lnTo>
                    <a:pt x="30271" y="8904"/>
                  </a:lnTo>
                  <a:lnTo>
                    <a:pt x="37394" y="14247"/>
                  </a:lnTo>
                  <a:lnTo>
                    <a:pt x="37394" y="16028"/>
                  </a:lnTo>
                  <a:lnTo>
                    <a:pt x="37394" y="14247"/>
                  </a:lnTo>
                  <a:lnTo>
                    <a:pt x="1549185" y="1305353"/>
                  </a:lnTo>
                  <a:lnTo>
                    <a:pt x="1549185" y="1307134"/>
                  </a:lnTo>
                  <a:lnTo>
                    <a:pt x="1550965" y="1307134"/>
                  </a:lnTo>
                  <a:cubicBezTo>
                    <a:pt x="1554527" y="1310695"/>
                    <a:pt x="1556307" y="1314257"/>
                    <a:pt x="1556307" y="1317819"/>
                  </a:cubicBezTo>
                  <a:cubicBezTo>
                    <a:pt x="1556307" y="1326723"/>
                    <a:pt x="1549185" y="1333846"/>
                    <a:pt x="1540281" y="1333846"/>
                  </a:cubicBezTo>
                  <a:cubicBezTo>
                    <a:pt x="1536720" y="1333846"/>
                    <a:pt x="1533159" y="1333846"/>
                    <a:pt x="1531378" y="1332066"/>
                  </a:cubicBezTo>
                  <a:lnTo>
                    <a:pt x="1529597" y="1330285"/>
                  </a:lnTo>
                  <a:lnTo>
                    <a:pt x="17807" y="39178"/>
                  </a:lnTo>
                  <a:lnTo>
                    <a:pt x="10684" y="33836"/>
                  </a:lnTo>
                  <a:lnTo>
                    <a:pt x="7123" y="30274"/>
                  </a:lnTo>
                  <a:lnTo>
                    <a:pt x="5342" y="30274"/>
                  </a:lnTo>
                  <a:lnTo>
                    <a:pt x="3561" y="2849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8C77780-63DA-4E26-A987-297849E499E7}"/>
                </a:ext>
              </a:extLst>
            </p:cNvPr>
            <p:cNvSpPr/>
            <p:nvPr/>
          </p:nvSpPr>
          <p:spPr>
            <a:xfrm>
              <a:off x="4365187" y="2388369"/>
              <a:ext cx="1387144" cy="512881"/>
            </a:xfrm>
            <a:custGeom>
              <a:avLst/>
              <a:gdLst>
                <a:gd name="connsiteX0" fmla="*/ 1372898 w 1387143"/>
                <a:gd name="connsiteY0" fmla="*/ 0 h 512880"/>
                <a:gd name="connsiteX1" fmla="*/ 1387144 w 1387143"/>
                <a:gd name="connsiteY1" fmla="*/ 16028 h 512880"/>
                <a:gd name="connsiteX2" fmla="*/ 1378240 w 1387143"/>
                <a:gd name="connsiteY2" fmla="*/ 30274 h 512880"/>
                <a:gd name="connsiteX3" fmla="*/ 1376460 w 1387143"/>
                <a:gd name="connsiteY3" fmla="*/ 30274 h 512880"/>
                <a:gd name="connsiteX4" fmla="*/ 1374679 w 1387143"/>
                <a:gd name="connsiteY4" fmla="*/ 32055 h 512880"/>
                <a:gd name="connsiteX5" fmla="*/ 753224 w 1387143"/>
                <a:gd name="connsiteY5" fmla="*/ 252879 h 512880"/>
                <a:gd name="connsiteX6" fmla="*/ 133550 w 1387143"/>
                <a:gd name="connsiteY6" fmla="*/ 471922 h 512880"/>
                <a:gd name="connsiteX7" fmla="*/ 131770 w 1387143"/>
                <a:gd name="connsiteY7" fmla="*/ 471922 h 512880"/>
                <a:gd name="connsiteX8" fmla="*/ 76569 w 1387143"/>
                <a:gd name="connsiteY8" fmla="*/ 489730 h 512880"/>
                <a:gd name="connsiteX9" fmla="*/ 21368 w 1387143"/>
                <a:gd name="connsiteY9" fmla="*/ 511100 h 512880"/>
                <a:gd name="connsiteX10" fmla="*/ 19587 w 1387143"/>
                <a:gd name="connsiteY10" fmla="*/ 511100 h 512880"/>
                <a:gd name="connsiteX11" fmla="*/ 16026 w 1387143"/>
                <a:gd name="connsiteY11" fmla="*/ 512881 h 512880"/>
                <a:gd name="connsiteX12" fmla="*/ 0 w 1387143"/>
                <a:gd name="connsiteY12" fmla="*/ 496853 h 512880"/>
                <a:gd name="connsiteX13" fmla="*/ 10684 w 1387143"/>
                <a:gd name="connsiteY13" fmla="*/ 482607 h 512880"/>
                <a:gd name="connsiteX14" fmla="*/ 65885 w 1387143"/>
                <a:gd name="connsiteY14" fmla="*/ 461237 h 512880"/>
                <a:gd name="connsiteX15" fmla="*/ 65885 w 1387143"/>
                <a:gd name="connsiteY15" fmla="*/ 459456 h 512880"/>
                <a:gd name="connsiteX16" fmla="*/ 122866 w 1387143"/>
                <a:gd name="connsiteY16" fmla="*/ 441647 h 512880"/>
                <a:gd name="connsiteX17" fmla="*/ 742540 w 1387143"/>
                <a:gd name="connsiteY17" fmla="*/ 222605 h 512880"/>
                <a:gd name="connsiteX18" fmla="*/ 1363995 w 1387143"/>
                <a:gd name="connsiteY18" fmla="*/ 1781 h 512880"/>
                <a:gd name="connsiteX19" fmla="*/ 1367556 w 1387143"/>
                <a:gd name="connsiteY19" fmla="*/ 1781 h 512880"/>
                <a:gd name="connsiteX20" fmla="*/ 1369337 w 1387143"/>
                <a:gd name="connsiteY20" fmla="*/ 0 h 512880"/>
                <a:gd name="connsiteX21" fmla="*/ 1372898 w 1387143"/>
                <a:gd name="connsiteY21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7143" h="512880">
                  <a:moveTo>
                    <a:pt x="1372898" y="0"/>
                  </a:moveTo>
                  <a:cubicBezTo>
                    <a:pt x="1380021" y="0"/>
                    <a:pt x="1387144" y="7123"/>
                    <a:pt x="1387144" y="16028"/>
                  </a:cubicBezTo>
                  <a:cubicBezTo>
                    <a:pt x="1387144" y="23151"/>
                    <a:pt x="1383582" y="28493"/>
                    <a:pt x="1378240" y="30274"/>
                  </a:cubicBezTo>
                  <a:lnTo>
                    <a:pt x="1376460" y="30274"/>
                  </a:lnTo>
                  <a:lnTo>
                    <a:pt x="1374679" y="32055"/>
                  </a:lnTo>
                  <a:lnTo>
                    <a:pt x="753224" y="252879"/>
                  </a:lnTo>
                  <a:lnTo>
                    <a:pt x="133550" y="471922"/>
                  </a:lnTo>
                  <a:lnTo>
                    <a:pt x="131770" y="471922"/>
                  </a:lnTo>
                  <a:lnTo>
                    <a:pt x="76569" y="489730"/>
                  </a:lnTo>
                  <a:lnTo>
                    <a:pt x="21368" y="511100"/>
                  </a:lnTo>
                  <a:lnTo>
                    <a:pt x="19587" y="511100"/>
                  </a:lnTo>
                  <a:cubicBezTo>
                    <a:pt x="17807" y="512881"/>
                    <a:pt x="17807" y="512881"/>
                    <a:pt x="16026" y="512881"/>
                  </a:cubicBezTo>
                  <a:cubicBezTo>
                    <a:pt x="7123" y="512881"/>
                    <a:pt x="0" y="505757"/>
                    <a:pt x="0" y="496853"/>
                  </a:cubicBezTo>
                  <a:cubicBezTo>
                    <a:pt x="0" y="489730"/>
                    <a:pt x="3561" y="484387"/>
                    <a:pt x="10684" y="482607"/>
                  </a:cubicBezTo>
                  <a:lnTo>
                    <a:pt x="65885" y="461237"/>
                  </a:lnTo>
                  <a:lnTo>
                    <a:pt x="65885" y="459456"/>
                  </a:lnTo>
                  <a:lnTo>
                    <a:pt x="122866" y="441647"/>
                  </a:lnTo>
                  <a:lnTo>
                    <a:pt x="742540" y="222605"/>
                  </a:lnTo>
                  <a:lnTo>
                    <a:pt x="1363995" y="1781"/>
                  </a:lnTo>
                  <a:lnTo>
                    <a:pt x="1367556" y="1781"/>
                  </a:lnTo>
                  <a:lnTo>
                    <a:pt x="1369337" y="0"/>
                  </a:lnTo>
                  <a:cubicBezTo>
                    <a:pt x="1369337" y="0"/>
                    <a:pt x="1371118" y="0"/>
                    <a:pt x="137289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0FE5DA2-F74E-4CD9-8B05-8BD4202929DB}"/>
                </a:ext>
              </a:extLst>
            </p:cNvPr>
            <p:cNvSpPr/>
            <p:nvPr/>
          </p:nvSpPr>
          <p:spPr>
            <a:xfrm>
              <a:off x="4375871" y="2933305"/>
              <a:ext cx="1611508" cy="80138"/>
            </a:xfrm>
            <a:custGeom>
              <a:avLst/>
              <a:gdLst>
                <a:gd name="connsiteX0" fmla="*/ 1595482 w 1611508"/>
                <a:gd name="connsiteY0" fmla="*/ 0 h 80137"/>
                <a:gd name="connsiteX1" fmla="*/ 1611508 w 1611508"/>
                <a:gd name="connsiteY1" fmla="*/ 16028 h 80137"/>
                <a:gd name="connsiteX2" fmla="*/ 1599044 w 1611508"/>
                <a:gd name="connsiteY2" fmla="*/ 30274 h 80137"/>
                <a:gd name="connsiteX3" fmla="*/ 1597263 w 1611508"/>
                <a:gd name="connsiteY3" fmla="*/ 32055 h 80137"/>
                <a:gd name="connsiteX4" fmla="*/ 1577675 w 1611508"/>
                <a:gd name="connsiteY4" fmla="*/ 32055 h 80137"/>
                <a:gd name="connsiteX5" fmla="*/ 1070184 w 1611508"/>
                <a:gd name="connsiteY5" fmla="*/ 48083 h 80137"/>
                <a:gd name="connsiteX6" fmla="*/ 562692 w 1611508"/>
                <a:gd name="connsiteY6" fmla="*/ 64110 h 80137"/>
                <a:gd name="connsiteX7" fmla="*/ 288469 w 1611508"/>
                <a:gd name="connsiteY7" fmla="*/ 74795 h 80137"/>
                <a:gd name="connsiteX8" fmla="*/ 153138 w 1611508"/>
                <a:gd name="connsiteY8" fmla="*/ 78357 h 80137"/>
                <a:gd name="connsiteX9" fmla="*/ 16026 w 1611508"/>
                <a:gd name="connsiteY9" fmla="*/ 80138 h 80137"/>
                <a:gd name="connsiteX10" fmla="*/ 0 w 1611508"/>
                <a:gd name="connsiteY10" fmla="*/ 65891 h 80137"/>
                <a:gd name="connsiteX11" fmla="*/ 12465 w 1611508"/>
                <a:gd name="connsiteY11" fmla="*/ 49863 h 80137"/>
                <a:gd name="connsiteX12" fmla="*/ 16026 w 1611508"/>
                <a:gd name="connsiteY12" fmla="*/ 49863 h 80137"/>
                <a:gd name="connsiteX13" fmla="*/ 151357 w 1611508"/>
                <a:gd name="connsiteY13" fmla="*/ 48083 h 80137"/>
                <a:gd name="connsiteX14" fmla="*/ 288469 w 1611508"/>
                <a:gd name="connsiteY14" fmla="*/ 42740 h 80137"/>
                <a:gd name="connsiteX15" fmla="*/ 560912 w 1611508"/>
                <a:gd name="connsiteY15" fmla="*/ 32055 h 80137"/>
                <a:gd name="connsiteX16" fmla="*/ 1068403 w 1611508"/>
                <a:gd name="connsiteY16" fmla="*/ 16028 h 80137"/>
                <a:gd name="connsiteX17" fmla="*/ 1577675 w 1611508"/>
                <a:gd name="connsiteY17" fmla="*/ 0 h 80137"/>
                <a:gd name="connsiteX18" fmla="*/ 1595482 w 1611508"/>
                <a:gd name="connsiteY18" fmla="*/ 0 h 8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1508" h="80137">
                  <a:moveTo>
                    <a:pt x="1595482" y="0"/>
                  </a:moveTo>
                  <a:cubicBezTo>
                    <a:pt x="1604386" y="0"/>
                    <a:pt x="1611508" y="7123"/>
                    <a:pt x="1611508" y="16028"/>
                  </a:cubicBezTo>
                  <a:cubicBezTo>
                    <a:pt x="1611508" y="23151"/>
                    <a:pt x="1606166" y="30274"/>
                    <a:pt x="1599044" y="30274"/>
                  </a:cubicBezTo>
                  <a:lnTo>
                    <a:pt x="1597263" y="32055"/>
                  </a:lnTo>
                  <a:lnTo>
                    <a:pt x="1577675" y="32055"/>
                  </a:lnTo>
                  <a:lnTo>
                    <a:pt x="1070184" y="48083"/>
                  </a:lnTo>
                  <a:lnTo>
                    <a:pt x="562692" y="64110"/>
                  </a:lnTo>
                  <a:lnTo>
                    <a:pt x="288469" y="74795"/>
                  </a:lnTo>
                  <a:lnTo>
                    <a:pt x="153138" y="78357"/>
                  </a:lnTo>
                  <a:lnTo>
                    <a:pt x="16026" y="80138"/>
                  </a:lnTo>
                  <a:cubicBezTo>
                    <a:pt x="7123" y="80138"/>
                    <a:pt x="0" y="74795"/>
                    <a:pt x="0" y="65891"/>
                  </a:cubicBezTo>
                  <a:cubicBezTo>
                    <a:pt x="0" y="56987"/>
                    <a:pt x="5342" y="51644"/>
                    <a:pt x="12465" y="49863"/>
                  </a:cubicBezTo>
                  <a:lnTo>
                    <a:pt x="16026" y="49863"/>
                  </a:lnTo>
                  <a:lnTo>
                    <a:pt x="151357" y="48083"/>
                  </a:lnTo>
                  <a:lnTo>
                    <a:pt x="288469" y="42740"/>
                  </a:lnTo>
                  <a:lnTo>
                    <a:pt x="560912" y="32055"/>
                  </a:lnTo>
                  <a:lnTo>
                    <a:pt x="1068403" y="16028"/>
                  </a:lnTo>
                  <a:lnTo>
                    <a:pt x="1577675" y="0"/>
                  </a:lnTo>
                  <a:lnTo>
                    <a:pt x="159548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0474099-E728-42E8-AF45-D3D079596893}"/>
                </a:ext>
              </a:extLst>
            </p:cNvPr>
            <p:cNvSpPr/>
            <p:nvPr/>
          </p:nvSpPr>
          <p:spPr>
            <a:xfrm>
              <a:off x="4443536" y="3280568"/>
              <a:ext cx="1709445" cy="1034666"/>
            </a:xfrm>
            <a:custGeom>
              <a:avLst/>
              <a:gdLst>
                <a:gd name="connsiteX0" fmla="*/ 16026 w 1709445"/>
                <a:gd name="connsiteY0" fmla="*/ 0 h 1034665"/>
                <a:gd name="connsiteX1" fmla="*/ 24929 w 1709445"/>
                <a:gd name="connsiteY1" fmla="*/ 3562 h 1034665"/>
                <a:gd name="connsiteX2" fmla="*/ 26710 w 1709445"/>
                <a:gd name="connsiteY2" fmla="*/ 5343 h 1034665"/>
                <a:gd name="connsiteX3" fmla="*/ 30271 w 1709445"/>
                <a:gd name="connsiteY3" fmla="*/ 7123 h 1034665"/>
                <a:gd name="connsiteX4" fmla="*/ 33833 w 1709445"/>
                <a:gd name="connsiteY4" fmla="*/ 8904 h 1034665"/>
                <a:gd name="connsiteX5" fmla="*/ 37394 w 1709445"/>
                <a:gd name="connsiteY5" fmla="*/ 10685 h 1034665"/>
                <a:gd name="connsiteX6" fmla="*/ 867187 w 1709445"/>
                <a:gd name="connsiteY6" fmla="*/ 505757 h 1034665"/>
                <a:gd name="connsiteX7" fmla="*/ 1696981 w 1709445"/>
                <a:gd name="connsiteY7" fmla="*/ 1002611 h 1034665"/>
                <a:gd name="connsiteX8" fmla="*/ 1702323 w 1709445"/>
                <a:gd name="connsiteY8" fmla="*/ 1006172 h 1034665"/>
                <a:gd name="connsiteX9" fmla="*/ 1709445 w 1709445"/>
                <a:gd name="connsiteY9" fmla="*/ 1018638 h 1034665"/>
                <a:gd name="connsiteX10" fmla="*/ 1693419 w 1709445"/>
                <a:gd name="connsiteY10" fmla="*/ 1034666 h 1034665"/>
                <a:gd name="connsiteX11" fmla="*/ 1688077 w 1709445"/>
                <a:gd name="connsiteY11" fmla="*/ 1032885 h 1034665"/>
                <a:gd name="connsiteX12" fmla="*/ 1686296 w 1709445"/>
                <a:gd name="connsiteY12" fmla="*/ 1032885 h 1034665"/>
                <a:gd name="connsiteX13" fmla="*/ 1680954 w 1709445"/>
                <a:gd name="connsiteY13" fmla="*/ 1029323 h 1034665"/>
                <a:gd name="connsiteX14" fmla="*/ 851161 w 1709445"/>
                <a:gd name="connsiteY14" fmla="*/ 534251 h 1034665"/>
                <a:gd name="connsiteX15" fmla="*/ 21368 w 1709445"/>
                <a:gd name="connsiteY15" fmla="*/ 37398 h 1034665"/>
                <a:gd name="connsiteX16" fmla="*/ 19587 w 1709445"/>
                <a:gd name="connsiteY16" fmla="*/ 35617 h 1034665"/>
                <a:gd name="connsiteX17" fmla="*/ 14245 w 1709445"/>
                <a:gd name="connsiteY17" fmla="*/ 33836 h 1034665"/>
                <a:gd name="connsiteX18" fmla="*/ 10684 w 1709445"/>
                <a:gd name="connsiteY18" fmla="*/ 32055 h 1034665"/>
                <a:gd name="connsiteX19" fmla="*/ 8903 w 1709445"/>
                <a:gd name="connsiteY19" fmla="*/ 30274 h 1034665"/>
                <a:gd name="connsiteX20" fmla="*/ 7123 w 1709445"/>
                <a:gd name="connsiteY20" fmla="*/ 28493 h 1034665"/>
                <a:gd name="connsiteX21" fmla="*/ 7123 w 1709445"/>
                <a:gd name="connsiteY21" fmla="*/ 30274 h 1034665"/>
                <a:gd name="connsiteX22" fmla="*/ 5342 w 1709445"/>
                <a:gd name="connsiteY22" fmla="*/ 28493 h 1034665"/>
                <a:gd name="connsiteX23" fmla="*/ 5342 w 1709445"/>
                <a:gd name="connsiteY23" fmla="*/ 26713 h 1034665"/>
                <a:gd name="connsiteX24" fmla="*/ 0 w 1709445"/>
                <a:gd name="connsiteY24" fmla="*/ 16028 h 1034665"/>
                <a:gd name="connsiteX25" fmla="*/ 16026 w 1709445"/>
                <a:gd name="connsiteY25" fmla="*/ 0 h 103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09445" h="1034665">
                  <a:moveTo>
                    <a:pt x="16026" y="0"/>
                  </a:moveTo>
                  <a:cubicBezTo>
                    <a:pt x="19587" y="0"/>
                    <a:pt x="23149" y="1781"/>
                    <a:pt x="24929" y="3562"/>
                  </a:cubicBezTo>
                  <a:lnTo>
                    <a:pt x="26710" y="5343"/>
                  </a:lnTo>
                  <a:lnTo>
                    <a:pt x="30271" y="7123"/>
                  </a:lnTo>
                  <a:lnTo>
                    <a:pt x="33833" y="8904"/>
                  </a:lnTo>
                  <a:lnTo>
                    <a:pt x="37394" y="10685"/>
                  </a:lnTo>
                  <a:lnTo>
                    <a:pt x="867187" y="505757"/>
                  </a:lnTo>
                  <a:lnTo>
                    <a:pt x="1696981" y="1002611"/>
                  </a:lnTo>
                  <a:lnTo>
                    <a:pt x="1702323" y="1006172"/>
                  </a:lnTo>
                  <a:cubicBezTo>
                    <a:pt x="1705884" y="1007953"/>
                    <a:pt x="1709445" y="1013296"/>
                    <a:pt x="1709445" y="1018638"/>
                  </a:cubicBezTo>
                  <a:cubicBezTo>
                    <a:pt x="1709445" y="1027542"/>
                    <a:pt x="1702323" y="1034666"/>
                    <a:pt x="1693419" y="1034666"/>
                  </a:cubicBezTo>
                  <a:cubicBezTo>
                    <a:pt x="1691639" y="1034666"/>
                    <a:pt x="1689858" y="1034666"/>
                    <a:pt x="1688077" y="1032885"/>
                  </a:cubicBezTo>
                  <a:lnTo>
                    <a:pt x="1686296" y="1032885"/>
                  </a:lnTo>
                  <a:lnTo>
                    <a:pt x="1680954" y="1029323"/>
                  </a:lnTo>
                  <a:lnTo>
                    <a:pt x="851161" y="534251"/>
                  </a:lnTo>
                  <a:lnTo>
                    <a:pt x="21368" y="37398"/>
                  </a:lnTo>
                  <a:lnTo>
                    <a:pt x="19587" y="35617"/>
                  </a:lnTo>
                  <a:lnTo>
                    <a:pt x="14245" y="33836"/>
                  </a:lnTo>
                  <a:lnTo>
                    <a:pt x="10684" y="32055"/>
                  </a:lnTo>
                  <a:lnTo>
                    <a:pt x="8903" y="30274"/>
                  </a:lnTo>
                  <a:lnTo>
                    <a:pt x="7123" y="28493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5342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5FEFC72-E8F0-4D1C-96ED-9DA868ABEA2E}"/>
                </a:ext>
              </a:extLst>
            </p:cNvPr>
            <p:cNvSpPr/>
            <p:nvPr/>
          </p:nvSpPr>
          <p:spPr>
            <a:xfrm>
              <a:off x="4427510" y="4714141"/>
              <a:ext cx="1422757" cy="279591"/>
            </a:xfrm>
            <a:custGeom>
              <a:avLst/>
              <a:gdLst>
                <a:gd name="connsiteX0" fmla="*/ 1408512 w 1422756"/>
                <a:gd name="connsiteY0" fmla="*/ 0 h 279591"/>
                <a:gd name="connsiteX1" fmla="*/ 1422757 w 1422756"/>
                <a:gd name="connsiteY1" fmla="*/ 16028 h 279591"/>
                <a:gd name="connsiteX2" fmla="*/ 1410292 w 1422756"/>
                <a:gd name="connsiteY2" fmla="*/ 32055 h 279591"/>
                <a:gd name="connsiteX3" fmla="*/ 1408512 w 1422756"/>
                <a:gd name="connsiteY3" fmla="*/ 32055 h 279591"/>
                <a:gd name="connsiteX4" fmla="*/ 717611 w 1422756"/>
                <a:gd name="connsiteY4" fmla="*/ 154933 h 279591"/>
                <a:gd name="connsiteX5" fmla="*/ 28491 w 1422756"/>
                <a:gd name="connsiteY5" fmla="*/ 277810 h 279591"/>
                <a:gd name="connsiteX6" fmla="*/ 21368 w 1422756"/>
                <a:gd name="connsiteY6" fmla="*/ 279591 h 279591"/>
                <a:gd name="connsiteX7" fmla="*/ 17807 w 1422756"/>
                <a:gd name="connsiteY7" fmla="*/ 279591 h 279591"/>
                <a:gd name="connsiteX8" fmla="*/ 16026 w 1422756"/>
                <a:gd name="connsiteY8" fmla="*/ 279591 h 279591"/>
                <a:gd name="connsiteX9" fmla="*/ 12465 w 1422756"/>
                <a:gd name="connsiteY9" fmla="*/ 279591 h 279591"/>
                <a:gd name="connsiteX10" fmla="*/ 7123 w 1422756"/>
                <a:gd name="connsiteY10" fmla="*/ 277810 h 279591"/>
                <a:gd name="connsiteX11" fmla="*/ 5342 w 1422756"/>
                <a:gd name="connsiteY11" fmla="*/ 276030 h 279591"/>
                <a:gd name="connsiteX12" fmla="*/ 1781 w 1422756"/>
                <a:gd name="connsiteY12" fmla="*/ 270687 h 279591"/>
                <a:gd name="connsiteX13" fmla="*/ 0 w 1422756"/>
                <a:gd name="connsiteY13" fmla="*/ 267125 h 279591"/>
                <a:gd name="connsiteX14" fmla="*/ 0 w 1422756"/>
                <a:gd name="connsiteY14" fmla="*/ 263564 h 279591"/>
                <a:gd name="connsiteX15" fmla="*/ 0 w 1422756"/>
                <a:gd name="connsiteY15" fmla="*/ 261783 h 279591"/>
                <a:gd name="connsiteX16" fmla="*/ 3561 w 1422756"/>
                <a:gd name="connsiteY16" fmla="*/ 254660 h 279591"/>
                <a:gd name="connsiteX17" fmla="*/ 5342 w 1422756"/>
                <a:gd name="connsiteY17" fmla="*/ 252879 h 279591"/>
                <a:gd name="connsiteX18" fmla="*/ 12465 w 1422756"/>
                <a:gd name="connsiteY18" fmla="*/ 249317 h 279591"/>
                <a:gd name="connsiteX19" fmla="*/ 16026 w 1422756"/>
                <a:gd name="connsiteY19" fmla="*/ 247536 h 279591"/>
                <a:gd name="connsiteX20" fmla="*/ 23149 w 1422756"/>
                <a:gd name="connsiteY20" fmla="*/ 247536 h 279591"/>
                <a:gd name="connsiteX21" fmla="*/ 712269 w 1422756"/>
                <a:gd name="connsiteY21" fmla="*/ 124659 h 279591"/>
                <a:gd name="connsiteX22" fmla="*/ 1403170 w 1422756"/>
                <a:gd name="connsiteY22" fmla="*/ 1781 h 279591"/>
                <a:gd name="connsiteX23" fmla="*/ 1404950 w 1422756"/>
                <a:gd name="connsiteY23" fmla="*/ 0 h 279591"/>
                <a:gd name="connsiteX24" fmla="*/ 1408512 w 1422756"/>
                <a:gd name="connsiteY24" fmla="*/ 0 h 27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22756" h="279591">
                  <a:moveTo>
                    <a:pt x="1408512" y="0"/>
                  </a:moveTo>
                  <a:cubicBezTo>
                    <a:pt x="1415634" y="0"/>
                    <a:pt x="1422757" y="7123"/>
                    <a:pt x="1422757" y="16028"/>
                  </a:cubicBezTo>
                  <a:cubicBezTo>
                    <a:pt x="1422757" y="23151"/>
                    <a:pt x="1417415" y="30274"/>
                    <a:pt x="1410292" y="32055"/>
                  </a:cubicBezTo>
                  <a:lnTo>
                    <a:pt x="1408512" y="32055"/>
                  </a:lnTo>
                  <a:lnTo>
                    <a:pt x="717611" y="154933"/>
                  </a:lnTo>
                  <a:lnTo>
                    <a:pt x="28491" y="277810"/>
                  </a:lnTo>
                  <a:lnTo>
                    <a:pt x="21368" y="279591"/>
                  </a:lnTo>
                  <a:lnTo>
                    <a:pt x="17807" y="279591"/>
                  </a:lnTo>
                  <a:lnTo>
                    <a:pt x="16026" y="279591"/>
                  </a:lnTo>
                  <a:lnTo>
                    <a:pt x="12465" y="279591"/>
                  </a:lnTo>
                  <a:cubicBezTo>
                    <a:pt x="10684" y="279591"/>
                    <a:pt x="8903" y="277810"/>
                    <a:pt x="7123" y="277810"/>
                  </a:cubicBezTo>
                  <a:cubicBezTo>
                    <a:pt x="5342" y="276030"/>
                    <a:pt x="5342" y="276030"/>
                    <a:pt x="5342" y="276030"/>
                  </a:cubicBezTo>
                  <a:cubicBezTo>
                    <a:pt x="3561" y="274249"/>
                    <a:pt x="1781" y="272468"/>
                    <a:pt x="1781" y="270687"/>
                  </a:cubicBezTo>
                  <a:cubicBezTo>
                    <a:pt x="0" y="268906"/>
                    <a:pt x="0" y="268906"/>
                    <a:pt x="0" y="267125"/>
                  </a:cubicBezTo>
                  <a:cubicBezTo>
                    <a:pt x="0" y="267125"/>
                    <a:pt x="0" y="265345"/>
                    <a:pt x="0" y="263564"/>
                  </a:cubicBezTo>
                  <a:cubicBezTo>
                    <a:pt x="0" y="263564"/>
                    <a:pt x="0" y="261783"/>
                    <a:pt x="0" y="261783"/>
                  </a:cubicBezTo>
                  <a:cubicBezTo>
                    <a:pt x="0" y="258221"/>
                    <a:pt x="1781" y="256440"/>
                    <a:pt x="3561" y="254660"/>
                  </a:cubicBezTo>
                  <a:cubicBezTo>
                    <a:pt x="3561" y="254660"/>
                    <a:pt x="3561" y="254660"/>
                    <a:pt x="5342" y="252879"/>
                  </a:cubicBezTo>
                  <a:cubicBezTo>
                    <a:pt x="7123" y="251098"/>
                    <a:pt x="8903" y="249317"/>
                    <a:pt x="12465" y="249317"/>
                  </a:cubicBezTo>
                  <a:lnTo>
                    <a:pt x="16026" y="247536"/>
                  </a:lnTo>
                  <a:lnTo>
                    <a:pt x="23149" y="247536"/>
                  </a:lnTo>
                  <a:lnTo>
                    <a:pt x="712269" y="124659"/>
                  </a:lnTo>
                  <a:lnTo>
                    <a:pt x="1403170" y="1781"/>
                  </a:lnTo>
                  <a:lnTo>
                    <a:pt x="1404950" y="0"/>
                  </a:lnTo>
                  <a:lnTo>
                    <a:pt x="140851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0D4FD90-B0AB-4A49-B34B-1D904B9D1B97}"/>
                </a:ext>
              </a:extLst>
            </p:cNvPr>
            <p:cNvSpPr/>
            <p:nvPr/>
          </p:nvSpPr>
          <p:spPr>
            <a:xfrm>
              <a:off x="4409703" y="3316185"/>
              <a:ext cx="1549185" cy="1403299"/>
            </a:xfrm>
            <a:custGeom>
              <a:avLst/>
              <a:gdLst>
                <a:gd name="connsiteX0" fmla="*/ 1534939 w 1549184"/>
                <a:gd name="connsiteY0" fmla="*/ 0 h 1403298"/>
                <a:gd name="connsiteX1" fmla="*/ 1549185 w 1549184"/>
                <a:gd name="connsiteY1" fmla="*/ 16028 h 1403298"/>
                <a:gd name="connsiteX2" fmla="*/ 1545623 w 1549184"/>
                <a:gd name="connsiteY2" fmla="*/ 26713 h 1403298"/>
                <a:gd name="connsiteX3" fmla="*/ 1543843 w 1549184"/>
                <a:gd name="connsiteY3" fmla="*/ 28493 h 1403298"/>
                <a:gd name="connsiteX4" fmla="*/ 1540281 w 1549184"/>
                <a:gd name="connsiteY4" fmla="*/ 32055 h 1403298"/>
                <a:gd name="connsiteX5" fmla="*/ 1495765 w 1549184"/>
                <a:gd name="connsiteY5" fmla="*/ 71233 h 1403298"/>
                <a:gd name="connsiteX6" fmla="*/ 769250 w 1549184"/>
                <a:gd name="connsiteY6" fmla="*/ 728362 h 1403298"/>
                <a:gd name="connsiteX7" fmla="*/ 42736 w 1549184"/>
                <a:gd name="connsiteY7" fmla="*/ 1385491 h 1403298"/>
                <a:gd name="connsiteX8" fmla="*/ 39175 w 1549184"/>
                <a:gd name="connsiteY8" fmla="*/ 1389052 h 1403298"/>
                <a:gd name="connsiteX9" fmla="*/ 33833 w 1549184"/>
                <a:gd name="connsiteY9" fmla="*/ 1392614 h 1403298"/>
                <a:gd name="connsiteX10" fmla="*/ 30271 w 1549184"/>
                <a:gd name="connsiteY10" fmla="*/ 1394395 h 1403298"/>
                <a:gd name="connsiteX11" fmla="*/ 30271 w 1549184"/>
                <a:gd name="connsiteY11" fmla="*/ 1396176 h 1403298"/>
                <a:gd name="connsiteX12" fmla="*/ 28491 w 1549184"/>
                <a:gd name="connsiteY12" fmla="*/ 1396176 h 1403298"/>
                <a:gd name="connsiteX13" fmla="*/ 16026 w 1549184"/>
                <a:gd name="connsiteY13" fmla="*/ 1403299 h 1403298"/>
                <a:gd name="connsiteX14" fmla="*/ 0 w 1549184"/>
                <a:gd name="connsiteY14" fmla="*/ 1387271 h 1403298"/>
                <a:gd name="connsiteX15" fmla="*/ 1781 w 1549184"/>
                <a:gd name="connsiteY15" fmla="*/ 1381929 h 1403298"/>
                <a:gd name="connsiteX16" fmla="*/ 3561 w 1549184"/>
                <a:gd name="connsiteY16" fmla="*/ 1378367 h 1403298"/>
                <a:gd name="connsiteX17" fmla="*/ 5342 w 1549184"/>
                <a:gd name="connsiteY17" fmla="*/ 1376586 h 1403298"/>
                <a:gd name="connsiteX18" fmla="*/ 7123 w 1549184"/>
                <a:gd name="connsiteY18" fmla="*/ 1373025 h 1403298"/>
                <a:gd name="connsiteX19" fmla="*/ 8903 w 1549184"/>
                <a:gd name="connsiteY19" fmla="*/ 1373025 h 1403298"/>
                <a:gd name="connsiteX20" fmla="*/ 12465 w 1549184"/>
                <a:gd name="connsiteY20" fmla="*/ 1367682 h 1403298"/>
                <a:gd name="connsiteX21" fmla="*/ 14245 w 1549184"/>
                <a:gd name="connsiteY21" fmla="*/ 1367682 h 1403298"/>
                <a:gd name="connsiteX22" fmla="*/ 19587 w 1549184"/>
                <a:gd name="connsiteY22" fmla="*/ 1364121 h 1403298"/>
                <a:gd name="connsiteX23" fmla="*/ 23149 w 1549184"/>
                <a:gd name="connsiteY23" fmla="*/ 1360559 h 1403298"/>
                <a:gd name="connsiteX24" fmla="*/ 747882 w 1549184"/>
                <a:gd name="connsiteY24" fmla="*/ 705211 h 1403298"/>
                <a:gd name="connsiteX25" fmla="*/ 1474397 w 1549184"/>
                <a:gd name="connsiteY25" fmla="*/ 48083 h 1403298"/>
                <a:gd name="connsiteX26" fmla="*/ 1520694 w 1549184"/>
                <a:gd name="connsiteY26" fmla="*/ 7123 h 1403298"/>
                <a:gd name="connsiteX27" fmla="*/ 1524255 w 1549184"/>
                <a:gd name="connsiteY27" fmla="*/ 5343 h 1403298"/>
                <a:gd name="connsiteX28" fmla="*/ 1526036 w 1549184"/>
                <a:gd name="connsiteY28" fmla="*/ 3562 h 1403298"/>
                <a:gd name="connsiteX29" fmla="*/ 1534939 w 1549184"/>
                <a:gd name="connsiteY29" fmla="*/ 0 h 140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49184" h="1403298">
                  <a:moveTo>
                    <a:pt x="1534939" y="0"/>
                  </a:moveTo>
                  <a:cubicBezTo>
                    <a:pt x="1542062" y="0"/>
                    <a:pt x="1549185" y="7123"/>
                    <a:pt x="1549185" y="16028"/>
                  </a:cubicBezTo>
                  <a:cubicBezTo>
                    <a:pt x="1549185" y="21370"/>
                    <a:pt x="1547404" y="24932"/>
                    <a:pt x="1545623" y="26713"/>
                  </a:cubicBezTo>
                  <a:lnTo>
                    <a:pt x="1543843" y="28493"/>
                  </a:lnTo>
                  <a:lnTo>
                    <a:pt x="1540281" y="32055"/>
                  </a:lnTo>
                  <a:lnTo>
                    <a:pt x="1495765" y="71233"/>
                  </a:lnTo>
                  <a:lnTo>
                    <a:pt x="769250" y="728362"/>
                  </a:lnTo>
                  <a:lnTo>
                    <a:pt x="42736" y="1385491"/>
                  </a:lnTo>
                  <a:lnTo>
                    <a:pt x="39175" y="1389052"/>
                  </a:lnTo>
                  <a:lnTo>
                    <a:pt x="33833" y="1392614"/>
                  </a:lnTo>
                  <a:lnTo>
                    <a:pt x="30271" y="1394395"/>
                  </a:lnTo>
                  <a:lnTo>
                    <a:pt x="30271" y="1396176"/>
                  </a:lnTo>
                  <a:lnTo>
                    <a:pt x="28491" y="1396176"/>
                  </a:lnTo>
                  <a:cubicBezTo>
                    <a:pt x="26710" y="1401518"/>
                    <a:pt x="21368" y="1403299"/>
                    <a:pt x="16026" y="1403299"/>
                  </a:cubicBezTo>
                  <a:cubicBezTo>
                    <a:pt x="7123" y="1403299"/>
                    <a:pt x="0" y="1396176"/>
                    <a:pt x="0" y="1387271"/>
                  </a:cubicBezTo>
                  <a:cubicBezTo>
                    <a:pt x="0" y="1385491"/>
                    <a:pt x="1781" y="1383710"/>
                    <a:pt x="1781" y="1381929"/>
                  </a:cubicBezTo>
                  <a:lnTo>
                    <a:pt x="3561" y="1378367"/>
                  </a:lnTo>
                  <a:lnTo>
                    <a:pt x="5342" y="1376586"/>
                  </a:lnTo>
                  <a:cubicBezTo>
                    <a:pt x="5342" y="1374806"/>
                    <a:pt x="7123" y="1374806"/>
                    <a:pt x="7123" y="1373025"/>
                  </a:cubicBezTo>
                  <a:lnTo>
                    <a:pt x="8903" y="1373025"/>
                  </a:lnTo>
                  <a:lnTo>
                    <a:pt x="12465" y="1367682"/>
                  </a:lnTo>
                  <a:lnTo>
                    <a:pt x="14245" y="1367682"/>
                  </a:lnTo>
                  <a:lnTo>
                    <a:pt x="19587" y="1364121"/>
                  </a:lnTo>
                  <a:lnTo>
                    <a:pt x="23149" y="1360559"/>
                  </a:lnTo>
                  <a:lnTo>
                    <a:pt x="747882" y="705211"/>
                  </a:lnTo>
                  <a:lnTo>
                    <a:pt x="1474397" y="48083"/>
                  </a:lnTo>
                  <a:lnTo>
                    <a:pt x="1520694" y="7123"/>
                  </a:lnTo>
                  <a:lnTo>
                    <a:pt x="1524255" y="5343"/>
                  </a:lnTo>
                  <a:lnTo>
                    <a:pt x="1526036" y="3562"/>
                  </a:lnTo>
                  <a:cubicBezTo>
                    <a:pt x="1527817" y="1781"/>
                    <a:pt x="1531378" y="0"/>
                    <a:pt x="153493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6E8D6D8-A838-4BD9-A61F-66289047876E}"/>
                </a:ext>
              </a:extLst>
            </p:cNvPr>
            <p:cNvSpPr/>
            <p:nvPr/>
          </p:nvSpPr>
          <p:spPr>
            <a:xfrm>
              <a:off x="4390116" y="2518370"/>
              <a:ext cx="1666709" cy="2007002"/>
            </a:xfrm>
            <a:custGeom>
              <a:avLst/>
              <a:gdLst>
                <a:gd name="connsiteX0" fmla="*/ 1650683 w 1666709"/>
                <a:gd name="connsiteY0" fmla="*/ 0 h 2007002"/>
                <a:gd name="connsiteX1" fmla="*/ 1666709 w 1666709"/>
                <a:gd name="connsiteY1" fmla="*/ 16028 h 2007002"/>
                <a:gd name="connsiteX2" fmla="*/ 1664928 w 1666709"/>
                <a:gd name="connsiteY2" fmla="*/ 24932 h 2007002"/>
                <a:gd name="connsiteX3" fmla="*/ 1663148 w 1666709"/>
                <a:gd name="connsiteY3" fmla="*/ 26713 h 2007002"/>
                <a:gd name="connsiteX4" fmla="*/ 1661367 w 1666709"/>
                <a:gd name="connsiteY4" fmla="*/ 28493 h 2007002"/>
                <a:gd name="connsiteX5" fmla="*/ 844039 w 1666709"/>
                <a:gd name="connsiteY5" fmla="*/ 1015077 h 2007002"/>
                <a:gd name="connsiteX6" fmla="*/ 28491 w 1666709"/>
                <a:gd name="connsiteY6" fmla="*/ 2001660 h 2007002"/>
                <a:gd name="connsiteX7" fmla="*/ 26710 w 1666709"/>
                <a:gd name="connsiteY7" fmla="*/ 2001660 h 2007002"/>
                <a:gd name="connsiteX8" fmla="*/ 16026 w 1666709"/>
                <a:gd name="connsiteY8" fmla="*/ 2007002 h 2007002"/>
                <a:gd name="connsiteX9" fmla="*/ 0 w 1666709"/>
                <a:gd name="connsiteY9" fmla="*/ 1990975 h 2007002"/>
                <a:gd name="connsiteX10" fmla="*/ 3561 w 1666709"/>
                <a:gd name="connsiteY10" fmla="*/ 1982071 h 2007002"/>
                <a:gd name="connsiteX11" fmla="*/ 3561 w 1666709"/>
                <a:gd name="connsiteY11" fmla="*/ 1980290 h 2007002"/>
                <a:gd name="connsiteX12" fmla="*/ 820890 w 1666709"/>
                <a:gd name="connsiteY12" fmla="*/ 995487 h 2007002"/>
                <a:gd name="connsiteX13" fmla="*/ 1636438 w 1666709"/>
                <a:gd name="connsiteY13" fmla="*/ 8904 h 2007002"/>
                <a:gd name="connsiteX14" fmla="*/ 1639999 w 1666709"/>
                <a:gd name="connsiteY14" fmla="*/ 5343 h 2007002"/>
                <a:gd name="connsiteX15" fmla="*/ 1650683 w 1666709"/>
                <a:gd name="connsiteY15" fmla="*/ 0 h 200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6709" h="2007002">
                  <a:moveTo>
                    <a:pt x="1650683" y="0"/>
                  </a:moveTo>
                  <a:cubicBezTo>
                    <a:pt x="1659586" y="0"/>
                    <a:pt x="1666709" y="7123"/>
                    <a:pt x="1666709" y="16028"/>
                  </a:cubicBezTo>
                  <a:cubicBezTo>
                    <a:pt x="1666709" y="19589"/>
                    <a:pt x="1666709" y="23151"/>
                    <a:pt x="1664928" y="24932"/>
                  </a:cubicBezTo>
                  <a:lnTo>
                    <a:pt x="1663148" y="26713"/>
                  </a:lnTo>
                  <a:lnTo>
                    <a:pt x="1661367" y="28493"/>
                  </a:lnTo>
                  <a:lnTo>
                    <a:pt x="844039" y="1015077"/>
                  </a:lnTo>
                  <a:lnTo>
                    <a:pt x="28491" y="2001660"/>
                  </a:lnTo>
                  <a:lnTo>
                    <a:pt x="26710" y="2001660"/>
                  </a:lnTo>
                  <a:cubicBezTo>
                    <a:pt x="24929" y="2005222"/>
                    <a:pt x="19587" y="2007002"/>
                    <a:pt x="16026" y="2007002"/>
                  </a:cubicBezTo>
                  <a:cubicBezTo>
                    <a:pt x="7123" y="2007002"/>
                    <a:pt x="0" y="1999879"/>
                    <a:pt x="0" y="1990975"/>
                  </a:cubicBezTo>
                  <a:cubicBezTo>
                    <a:pt x="0" y="1987413"/>
                    <a:pt x="1781" y="1983852"/>
                    <a:pt x="3561" y="1982071"/>
                  </a:cubicBezTo>
                  <a:lnTo>
                    <a:pt x="3561" y="1980290"/>
                  </a:lnTo>
                  <a:lnTo>
                    <a:pt x="820890" y="995487"/>
                  </a:lnTo>
                  <a:lnTo>
                    <a:pt x="1636438" y="8904"/>
                  </a:lnTo>
                  <a:lnTo>
                    <a:pt x="1639999" y="5343"/>
                  </a:lnTo>
                  <a:cubicBezTo>
                    <a:pt x="1643560" y="1781"/>
                    <a:pt x="1647122" y="0"/>
                    <a:pt x="1650683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14:cNvPr>
                <p14:cNvContentPartPr/>
                <p14:nvPr/>
              </p14:nvContentPartPr>
              <p14:xfrm>
                <a:off x="3927149" y="5924543"/>
                <a:ext cx="585360" cy="503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09149" y="5906903"/>
                  <a:ext cx="621000" cy="53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3162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14514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514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FA56F2C-C193-4F25-86D6-F780E4B4C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679" y="1199208"/>
            <a:ext cx="10102642" cy="445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53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0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11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5978" b="49101"/>
          <a:stretch/>
        </p:blipFill>
        <p:spPr>
          <a:xfrm>
            <a:off x="693441" y="0"/>
            <a:ext cx="4756673" cy="34906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9379F97-20DF-49B4-B150-5A1C4CE8B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254" y="-415089"/>
            <a:ext cx="9446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52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0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850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8DEE9FB-FD28-4ADF-BB78-C3857BF7B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372" y="1052557"/>
            <a:ext cx="10421257" cy="475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06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8670443" y="3046175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3BB60-8A64-4F88-8211-5A24778C930D}"/>
              </a:ext>
            </a:extLst>
          </p:cNvPr>
          <p:cNvSpPr txBox="1"/>
          <p:nvPr/>
        </p:nvSpPr>
        <p:spPr>
          <a:xfrm>
            <a:off x="2787911" y="3702630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1CC1D-46F0-416A-8C03-2C6C98365440}"/>
              </a:ext>
            </a:extLst>
          </p:cNvPr>
          <p:cNvSpPr txBox="1"/>
          <p:nvPr/>
        </p:nvSpPr>
        <p:spPr>
          <a:xfrm>
            <a:off x="2419701" y="2788230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678973" y="2331720"/>
            <a:ext cx="4834054" cy="2194560"/>
            <a:chOff x="3282583" y="2252880"/>
            <a:chExt cx="483405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14:cNvPr>
                <p14:cNvContentPartPr/>
                <p14:nvPr/>
              </p14:nvContentPartPr>
              <p14:xfrm>
                <a:off x="3282583" y="2792623"/>
                <a:ext cx="99684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6943" y="27566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495656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0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31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EAB2-E304-4241-B4F7-4EC91CFA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autograd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F4D36-5F95-47B2-A9E0-BAA82C372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magic sauce</a:t>
            </a:r>
          </a:p>
        </p:txBody>
      </p:sp>
    </p:spTree>
    <p:extLst>
      <p:ext uri="{BB962C8B-B14F-4D97-AF65-F5344CB8AC3E}">
        <p14:creationId xmlns:p14="http://schemas.microsoft.com/office/powerpoint/2010/main" val="239127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5879-D0E0-497D-8F00-0378830D9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graph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C1F2CBC-F47D-4B76-B2DC-D855FEDF4F4F}"/>
                  </a:ext>
                </a:extLst>
              </p14:cNvPr>
              <p14:cNvContentPartPr/>
              <p14:nvPr/>
            </p14:nvContentPartPr>
            <p14:xfrm>
              <a:off x="2204754" y="3764671"/>
              <a:ext cx="542880" cy="599658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C1F2CBC-F47D-4B76-B2DC-D855FEDF4F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6754" y="3746674"/>
                <a:ext cx="578520" cy="6352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F456FA3-C95C-4563-97A4-C0B3031B1BDE}"/>
                  </a:ext>
                </a:extLst>
              </p14:cNvPr>
              <p14:cNvContentPartPr/>
              <p14:nvPr/>
            </p14:nvContentPartPr>
            <p14:xfrm>
              <a:off x="425057" y="6233276"/>
              <a:ext cx="481320" cy="546642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F456FA3-C95C-4563-97A4-C0B3031B1B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7057" y="6215283"/>
                <a:ext cx="516960" cy="582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597D0C0-1C25-444A-8614-375344F29605}"/>
                  </a:ext>
                </a:extLst>
              </p14:cNvPr>
              <p14:cNvContentPartPr/>
              <p14:nvPr/>
            </p14:nvContentPartPr>
            <p14:xfrm>
              <a:off x="1967179" y="6328204"/>
              <a:ext cx="303480" cy="356786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597D0C0-1C25-444A-8614-375344F2960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49179" y="6310203"/>
                <a:ext cx="339120" cy="392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A9B54B6-73BC-4871-92EC-80B152A1FFEE}"/>
                  </a:ext>
                </a:extLst>
              </p14:cNvPr>
              <p14:cNvContentPartPr/>
              <p14:nvPr/>
            </p14:nvContentPartPr>
            <p14:xfrm>
              <a:off x="741002" y="4716151"/>
              <a:ext cx="1314360" cy="1352992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A9B54B6-73BC-4871-92EC-80B152A1FF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3002" y="4698150"/>
                <a:ext cx="1350000" cy="1388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D746332-31C1-479F-AE8E-F67E86BA199D}"/>
                  </a:ext>
                </a:extLst>
              </p14:cNvPr>
              <p14:cNvContentPartPr/>
              <p14:nvPr/>
            </p14:nvContentPartPr>
            <p14:xfrm>
              <a:off x="2861763" y="4307551"/>
              <a:ext cx="793440" cy="1451502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D746332-31C1-479F-AE8E-F67E86BA199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43763" y="4289556"/>
                <a:ext cx="829080" cy="1487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49B2933-2FFB-4A75-B177-3150B8973DB3}"/>
                  </a:ext>
                </a:extLst>
              </p14:cNvPr>
              <p14:cNvContentPartPr/>
              <p14:nvPr/>
            </p14:nvContentPartPr>
            <p14:xfrm>
              <a:off x="3636475" y="6069143"/>
              <a:ext cx="304200" cy="559538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49B2933-2FFB-4A75-B177-3150B8973DB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18496" y="6051140"/>
                <a:ext cx="339798" cy="595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D015FE7-E43C-48D8-B2FB-00D2D1918EC1}"/>
                  </a:ext>
                </a:extLst>
              </p14:cNvPr>
              <p14:cNvContentPartPr/>
              <p14:nvPr/>
            </p14:nvContentPartPr>
            <p14:xfrm>
              <a:off x="1844059" y="4364329"/>
              <a:ext cx="246240" cy="266156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D015FE7-E43C-48D8-B2FB-00D2D1918EC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26033" y="4346345"/>
                <a:ext cx="281932" cy="301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34B9958-6B1B-4002-B0F9-FB7DD65B9BB8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6412539" y="2776927"/>
              <a:ext cx="5136203" cy="1872291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34B9958-6B1B-4002-B0F9-FB7DD65B9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76541" y="2740928"/>
                <a:ext cx="5207839" cy="1943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EFB1F87-0874-41C6-B938-14E250C4C62A}"/>
                  </a:ext>
                </a:extLst>
              </p14:cNvPr>
              <p14:cNvContentPartPr/>
              <p14:nvPr/>
            </p14:nvContentPartPr>
            <p14:xfrm>
              <a:off x="3985049" y="1351389"/>
              <a:ext cx="612000" cy="525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EFB1F87-0874-41C6-B938-14E250C4C62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67038" y="1333389"/>
                <a:ext cx="647661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F716CB-7944-48B3-9F3A-BEB248EC9430}"/>
                  </a:ext>
                </a:extLst>
              </p14:cNvPr>
              <p14:cNvContentPartPr/>
              <p14:nvPr/>
            </p14:nvContentPartPr>
            <p14:xfrm>
              <a:off x="4206261" y="1646407"/>
              <a:ext cx="54000" cy="68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F716CB-7944-48B3-9F3A-BEB248EC943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188380" y="1628407"/>
                <a:ext cx="89404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3B925B4-99D9-49F4-8527-D4238F002E68}"/>
                  </a:ext>
                </a:extLst>
              </p14:cNvPr>
              <p14:cNvContentPartPr/>
              <p14:nvPr/>
            </p14:nvContentPartPr>
            <p14:xfrm>
              <a:off x="3923849" y="144097"/>
              <a:ext cx="734400" cy="653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3B925B4-99D9-49F4-8527-D4238F002E6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905858" y="126097"/>
                <a:ext cx="770023" cy="6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AF5B0AB-3C5D-49E7-A684-7A4A6F57055E}"/>
                  </a:ext>
                </a:extLst>
              </p14:cNvPr>
              <p14:cNvContentPartPr/>
              <p14:nvPr/>
            </p14:nvContentPartPr>
            <p14:xfrm>
              <a:off x="3056875" y="2827951"/>
              <a:ext cx="555840" cy="528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AF5B0AB-3C5D-49E7-A684-7A4A6F5705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038875" y="2809951"/>
                <a:ext cx="59148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30C76A0-3722-4899-A992-D1599F6F0CC0}"/>
                  </a:ext>
                </a:extLst>
              </p14:cNvPr>
              <p14:cNvContentPartPr/>
              <p14:nvPr/>
            </p14:nvContentPartPr>
            <p14:xfrm>
              <a:off x="2792345" y="3515911"/>
              <a:ext cx="210889" cy="213979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30C76A0-3722-4899-A992-D1599F6F0CC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774351" y="3497930"/>
                <a:ext cx="246517" cy="249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91F6760-97C7-47D4-AB5B-96C7869485CD}"/>
                  </a:ext>
                </a:extLst>
              </p14:cNvPr>
              <p14:cNvContentPartPr/>
              <p14:nvPr/>
            </p14:nvContentPartPr>
            <p14:xfrm>
              <a:off x="3550795" y="3596551"/>
              <a:ext cx="381240" cy="336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91F6760-97C7-47D4-AB5B-96C7869485C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532795" y="3578551"/>
                <a:ext cx="41688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D839FC5-E42A-459A-A3BA-51C2BEC0D0F1}"/>
                  </a:ext>
                </a:extLst>
              </p14:cNvPr>
              <p14:cNvContentPartPr/>
              <p14:nvPr/>
            </p14:nvContentPartPr>
            <p14:xfrm>
              <a:off x="3950755" y="4139071"/>
              <a:ext cx="223920" cy="5770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D839FC5-E42A-459A-A3BA-51C2BEC0D0F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2755" y="4121071"/>
                <a:ext cx="259560" cy="61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9EC799C-ECB8-4763-B8E5-74CE910A9914}"/>
                  </a:ext>
                </a:extLst>
              </p14:cNvPr>
              <p14:cNvContentPartPr/>
              <p14:nvPr/>
            </p14:nvContentPartPr>
            <p14:xfrm>
              <a:off x="4698835" y="2078791"/>
              <a:ext cx="397080" cy="504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9EC799C-ECB8-4763-B8E5-74CE910A991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680835" y="2060791"/>
                <a:ext cx="43272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4DB6341-64ED-4944-B5D4-925766857209}"/>
                  </a:ext>
                </a:extLst>
              </p14:cNvPr>
              <p14:cNvContentPartPr/>
              <p14:nvPr/>
            </p14:nvContentPartPr>
            <p14:xfrm>
              <a:off x="5267275" y="2817511"/>
              <a:ext cx="3164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4DB6341-64ED-4944-B5D4-92576685720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249275" y="2799511"/>
                <a:ext cx="3520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0DAF2BD-30A1-4531-8454-8CE57AAA302B}"/>
                  </a:ext>
                </a:extLst>
              </p14:cNvPr>
              <p14:cNvContentPartPr/>
              <p14:nvPr/>
            </p14:nvContentPartPr>
            <p14:xfrm>
              <a:off x="3568435" y="2015791"/>
              <a:ext cx="372240" cy="630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0DAF2BD-30A1-4531-8454-8CE57AAA302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550435" y="1997791"/>
                <a:ext cx="407880" cy="66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66385E6-72B1-4287-ADED-9178FDA72C7B}"/>
                  </a:ext>
                </a:extLst>
              </p14:cNvPr>
              <p14:cNvContentPartPr/>
              <p14:nvPr/>
            </p14:nvContentPartPr>
            <p14:xfrm>
              <a:off x="4255898" y="970979"/>
              <a:ext cx="16200" cy="217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66385E6-72B1-4287-ADED-9178FDA72C7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237898" y="952979"/>
                <a:ext cx="51840" cy="25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5283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6474-5082-4150-BADA-FBE7E048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it!!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4D7F3-EF47-4BD9-8D9D-3DA2F8A8F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full run through to production</a:t>
            </a:r>
          </a:p>
        </p:txBody>
      </p:sp>
    </p:spTree>
    <p:extLst>
      <p:ext uri="{BB962C8B-B14F-4D97-AF65-F5344CB8AC3E}">
        <p14:creationId xmlns:p14="http://schemas.microsoft.com/office/powerpoint/2010/main" val="40635920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7C8AB1-0007-499A-9052-BAEAF908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A9676F-5AD9-4CFE-98B2-DBFDC7A8D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understanding the learning process</a:t>
            </a:r>
          </a:p>
          <a:p>
            <a:pPr lvl="1"/>
            <a:r>
              <a:rPr lang="en-US" dirty="0"/>
              <a:t>input </a:t>
            </a:r>
            <a:r>
              <a:rPr lang="en-US" dirty="0">
                <a:latin typeface="Consolas" panose="020B0609020204030204" pitchFamily="49" charset="0"/>
              </a:rPr>
              <a:t>(x, y)</a:t>
            </a:r>
          </a:p>
          <a:p>
            <a:pPr lvl="1"/>
            <a:r>
              <a:rPr lang="en-US" dirty="0"/>
              <a:t>model function </a:t>
            </a:r>
            <a:r>
              <a:rPr lang="en-US" dirty="0">
                <a:latin typeface="Consolas" panose="020B0609020204030204" pitchFamily="49" charset="0"/>
              </a:rPr>
              <a:t>(linear, </a:t>
            </a:r>
            <a:r>
              <a:rPr lang="en-US" dirty="0" err="1">
                <a:latin typeface="Consolas" panose="020B0609020204030204" pitchFamily="49" charset="0"/>
              </a:rPr>
              <a:t>mlp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cnn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dirty="0"/>
              <a:t>cost function </a:t>
            </a:r>
            <a:r>
              <a:rPr lang="en-US" dirty="0">
                <a:latin typeface="Consolas" panose="020B0609020204030204" pitchFamily="49" charset="0"/>
              </a:rPr>
              <a:t>(mean squared error, cross entropy loss)</a:t>
            </a:r>
          </a:p>
          <a:p>
            <a:pPr lvl="1"/>
            <a:r>
              <a:rPr lang="en-US" dirty="0"/>
              <a:t>optimization method </a:t>
            </a:r>
            <a:r>
              <a:rPr lang="en-US" dirty="0">
                <a:latin typeface="Consolas" panose="020B0609020204030204" pitchFamily="49" charset="0"/>
              </a:rPr>
              <a:t>(gradient descent, </a:t>
            </a:r>
            <a:r>
              <a:rPr lang="en-US" dirty="0" err="1">
                <a:latin typeface="Consolas" panose="020B0609020204030204" pitchFamily="49" charset="0"/>
              </a:rPr>
              <a:t>adam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Tensors</a:t>
            </a:r>
          </a:p>
          <a:p>
            <a:pPr lvl="1"/>
            <a:r>
              <a:rPr lang="en-US" dirty="0" err="1"/>
              <a:t>DataSets</a:t>
            </a:r>
            <a:endParaRPr lang="en-US" dirty="0"/>
          </a:p>
          <a:p>
            <a:pPr lvl="1"/>
            <a:r>
              <a:rPr lang="en-US" dirty="0" err="1"/>
              <a:t>DataLoaders</a:t>
            </a:r>
            <a:endParaRPr lang="en-US" dirty="0"/>
          </a:p>
          <a:p>
            <a:pPr lvl="1"/>
            <a:r>
              <a:rPr lang="en-US" dirty="0"/>
              <a:t>Networks</a:t>
            </a:r>
          </a:p>
          <a:p>
            <a:pPr lvl="1"/>
            <a:r>
              <a:rPr lang="en-US" dirty="0" err="1"/>
              <a:t>Autograd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15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9C4F-614D-4424-861A-4A14B1337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79455-0A28-48F6-B95D-A0B798817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Learn more about</a:t>
            </a:r>
          </a:p>
          <a:p>
            <a:pPr lvl="1"/>
            <a:r>
              <a:rPr lang="en-US" dirty="0"/>
              <a:t>Microsoft AI – </a:t>
            </a:r>
            <a:r>
              <a:rPr lang="en-US" dirty="0">
                <a:hlinkClick r:id="rId3"/>
              </a:rPr>
              <a:t>https://aka.ms/aidevdocs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Cognitive Services – </a:t>
            </a:r>
            <a:r>
              <a:rPr lang="en-US" dirty="0">
                <a:hlinkClick r:id="rId4"/>
              </a:rPr>
              <a:t>https://aka.ms/cogsvcs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Azure ML – </a:t>
            </a:r>
            <a:r>
              <a:rPr lang="en-US" dirty="0">
                <a:hlinkClick r:id="rId5"/>
              </a:rPr>
              <a:t>https://aka.ms/azuremldocs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Deep Learning VMs – </a:t>
            </a:r>
            <a:r>
              <a:rPr lang="en-US" dirty="0">
                <a:hlinkClick r:id="rId6"/>
              </a:rPr>
              <a:t>https://aka.ms/dlvmdocs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Batch AI – </a:t>
            </a:r>
            <a:r>
              <a:rPr lang="en-US" dirty="0">
                <a:hlinkClick r:id="rId7"/>
              </a:rPr>
              <a:t>https://aka.ms/batchaidocs</a:t>
            </a:r>
            <a:r>
              <a:rPr lang="en-US" dirty="0"/>
              <a:t> </a:t>
            </a:r>
          </a:p>
          <a:p>
            <a:r>
              <a:rPr lang="en-US" dirty="0"/>
              <a:t>Code</a:t>
            </a:r>
          </a:p>
          <a:p>
            <a:pPr lvl="1"/>
            <a:r>
              <a:rPr lang="en-US" dirty="0">
                <a:hlinkClick r:id="rId8"/>
              </a:rPr>
              <a:t>https://github.com/sethjuarez/DeepLearningWithPyTorch</a:t>
            </a:r>
            <a:r>
              <a:rPr lang="en-US" dirty="0"/>
              <a:t> </a:t>
            </a:r>
          </a:p>
          <a:p>
            <a:r>
              <a:rPr lang="en-US" dirty="0"/>
              <a:t>Get a hold of me!</a:t>
            </a:r>
          </a:p>
          <a:p>
            <a:pPr lvl="1"/>
            <a:r>
              <a:rPr lang="en-US" dirty="0"/>
              <a:t>seth.juarez@microsoft.com</a:t>
            </a:r>
          </a:p>
          <a:p>
            <a:pPr lvl="1"/>
            <a:r>
              <a:rPr lang="en-US" dirty="0"/>
              <a:t>@</a:t>
            </a:r>
            <a:r>
              <a:rPr lang="en-US" dirty="0" err="1"/>
              <a:t>sethjuarez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930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6892F00-2CA3-4EA4-8958-108CEE31B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5438" y="1700213"/>
            <a:ext cx="9001125" cy="3457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649101-E83A-4068-9267-382EE1BA899D}"/>
              </a:ext>
            </a:extLst>
          </p:cNvPr>
          <p:cNvSpPr txBox="1"/>
          <p:nvPr/>
        </p:nvSpPr>
        <p:spPr>
          <a:xfrm>
            <a:off x="9833428" y="5295673"/>
            <a:ext cx="20465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Seth Juarez</a:t>
            </a:r>
          </a:p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sethjuarez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403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8670443" y="3046175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787513" y="2331720"/>
            <a:ext cx="4725514" cy="2194560"/>
            <a:chOff x="3391123" y="2252880"/>
            <a:chExt cx="472551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91123" y="3202560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5110" y="3166604"/>
                  <a:ext cx="1068506" cy="366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9A82D-C270-4104-96D6-F05B37D645E5}"/>
              </a:ext>
            </a:extLst>
          </p:cNvPr>
          <p:cNvSpPr txBox="1"/>
          <p:nvPr/>
        </p:nvSpPr>
        <p:spPr>
          <a:xfrm>
            <a:off x="2876365" y="3198167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AF86C-6A07-47E5-AA84-EEDE1466B759}"/>
              </a:ext>
            </a:extLst>
          </p:cNvPr>
          <p:cNvSpPr txBox="1"/>
          <p:nvPr/>
        </p:nvSpPr>
        <p:spPr>
          <a:xfrm>
            <a:off x="5511577" y="3129407"/>
            <a:ext cx="1168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PyTorch</a:t>
            </a:r>
            <a:endParaRPr lang="en-US" sz="2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39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5622785" y="2485803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 / algorithm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739855" y="1766956"/>
            <a:ext cx="4725514" cy="2194560"/>
            <a:chOff x="3391123" y="2252880"/>
            <a:chExt cx="472551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91123" y="3202560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5110" y="3166604"/>
                  <a:ext cx="1068506" cy="366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9A82D-C270-4104-96D6-F05B37D645E5}"/>
              </a:ext>
            </a:extLst>
          </p:cNvPr>
          <p:cNvSpPr txBox="1"/>
          <p:nvPr/>
        </p:nvSpPr>
        <p:spPr>
          <a:xfrm>
            <a:off x="740416" y="2312250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AF86C-6A07-47E5-AA84-EEDE1466B759}"/>
              </a:ext>
            </a:extLst>
          </p:cNvPr>
          <p:cNvSpPr txBox="1"/>
          <p:nvPr/>
        </p:nvSpPr>
        <p:spPr>
          <a:xfrm>
            <a:off x="2525331" y="2564643"/>
            <a:ext cx="1168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PyTorch</a:t>
            </a:r>
            <a:endParaRPr lang="en-US" sz="2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5A1FB-D308-4F5C-8EBA-9498C08ABEDE}"/>
              </a:ext>
            </a:extLst>
          </p:cNvPr>
          <p:cNvSpPr txBox="1"/>
          <p:nvPr/>
        </p:nvSpPr>
        <p:spPr>
          <a:xfrm>
            <a:off x="5790608" y="5083561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9927C-F538-4A68-BAA2-B50662F10F56}"/>
              </a:ext>
            </a:extLst>
          </p:cNvPr>
          <p:cNvSpPr txBox="1"/>
          <p:nvPr/>
        </p:nvSpPr>
        <p:spPr>
          <a:xfrm>
            <a:off x="10536198" y="4930959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141FB7-6F6B-4809-B47C-6ECC6692ECEE}"/>
              </a:ext>
            </a:extLst>
          </p:cNvPr>
          <p:cNvGrpSpPr/>
          <p:nvPr/>
        </p:nvGrpSpPr>
        <p:grpSpPr>
          <a:xfrm>
            <a:off x="6832720" y="3712651"/>
            <a:ext cx="4768740" cy="2194560"/>
            <a:chOff x="3347897" y="2252880"/>
            <a:chExt cx="4768740" cy="21945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6A1A315-E55D-479D-8870-A8978E5B9AA9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B6732B2-428C-49B7-B01F-D56EBA00C594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B1DB28D-27AA-4911-95B8-B32AD8C8226C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577B27F-55F1-4799-9113-5E803B59E8A4}"/>
                  </a:ext>
                </a:extLst>
              </p14:cNvPr>
              <p14:cNvContentPartPr/>
              <p14:nvPr/>
            </p14:nvContentPartPr>
            <p14:xfrm>
              <a:off x="5896638" y="3348683"/>
              <a:ext cx="1749960" cy="1146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577B27F-55F1-4799-9113-5E803B59E8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60645" y="3312672"/>
                <a:ext cx="1821585" cy="1218263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16A3EA0-2D18-47F4-83E5-9C784DDAC6A4}"/>
              </a:ext>
            </a:extLst>
          </p:cNvPr>
          <p:cNvSpPr txBox="1"/>
          <p:nvPr/>
        </p:nvSpPr>
        <p:spPr>
          <a:xfrm>
            <a:off x="8827372" y="4657938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650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BF7AE-41A8-43D8-94BE-94DDE79E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89"/>
            <a:ext cx="10905066" cy="53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15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468</Words>
  <Application>Microsoft Office PowerPoint</Application>
  <PresentationFormat>Widescreen</PresentationFormat>
  <Paragraphs>138</Paragraphs>
  <Slides>66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Calibri</vt:lpstr>
      <vt:lpstr>Calibri Light</vt:lpstr>
      <vt:lpstr>Consolas</vt:lpstr>
      <vt:lpstr>Courier New</vt:lpstr>
      <vt:lpstr>Segoe UI Light</vt:lpstr>
      <vt:lpstr>Segoe UI Semilight</vt:lpstr>
      <vt:lpstr>Office Theme</vt:lpstr>
      <vt:lpstr>Deep Learning with PyTorch</vt:lpstr>
      <vt:lpstr>PowerPoint Presentation</vt:lpstr>
      <vt:lpstr>PowerPoint Presentation</vt:lpstr>
      <vt:lpstr>PowerPoint Presentation</vt:lpstr>
      <vt:lpstr>programming</vt:lpstr>
      <vt:lpstr>machine learning</vt:lpstr>
      <vt:lpstr>machine learning</vt:lpstr>
      <vt:lpstr>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try it out!</vt:lpstr>
      <vt:lpstr>PowerPoint Presentation</vt:lpstr>
      <vt:lpstr>PowerPoint Presentation</vt:lpstr>
      <vt:lpstr>PowerPoint Presentation</vt:lpstr>
      <vt:lpstr>PowerPoint Presentation</vt:lpstr>
      <vt:lpstr>Let’s try it out – PART DEUX!</vt:lpstr>
      <vt:lpstr>PowerPoint Presentation</vt:lpstr>
      <vt:lpstr>PowerPoint Presentation</vt:lpstr>
      <vt:lpstr>PowerPoint Presentation</vt:lpstr>
      <vt:lpstr>PyTorch</vt:lpstr>
      <vt:lpstr>PyTorch</vt:lpstr>
      <vt:lpstr>Let’s try it out – PART TROIS!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look – PART QUATRO!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autograd</vt:lpstr>
      <vt:lpstr>graph</vt:lpstr>
      <vt:lpstr>make it!!</vt:lpstr>
      <vt:lpstr>summary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with PyTorch</dc:title>
  <dc:creator>Seth Juarez</dc:creator>
  <cp:lastModifiedBy>Seth Juarez</cp:lastModifiedBy>
  <cp:revision>23</cp:revision>
  <dcterms:created xsi:type="dcterms:W3CDTF">2018-11-28T00:14:09Z</dcterms:created>
  <dcterms:modified xsi:type="dcterms:W3CDTF">2018-12-06T22:40:58Z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sejuare@microsoft.com</vt:lpwstr>
  </property>
  <property fmtid="{D5CDD505-2E9C-101B-9397-08002B2CF9AE}" pid="5" name="MSIP_Label_f42aa342-8706-4288-bd11-ebb85995028c_SetDate">
    <vt:lpwstr>2018-11-28T00:15:29.2476561Z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